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35" r:id="rId4"/>
    <p:sldId id="334" r:id="rId5"/>
    <p:sldId id="333" r:id="rId6"/>
    <p:sldId id="332" r:id="rId8"/>
    <p:sldId id="331" r:id="rId9"/>
    <p:sldId id="328" r:id="rId10"/>
    <p:sldId id="344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0B040-D9F2-4262-8EAF-EE0A9F4E6A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5F8DD-7D92-4A9D-8D2D-EDA0CF9BE5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5F8DD-7D92-4A9D-8D2D-EDA0CF9BE5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952" y="2838524"/>
            <a:ext cx="9238095" cy="11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5"/>
          <a:stretch>
            <a:fillRect/>
          </a:stretch>
        </p:blipFill>
        <p:spPr>
          <a:xfrm>
            <a:off x="2639060" y="336550"/>
            <a:ext cx="8515350" cy="636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4960" y="476885"/>
            <a:ext cx="36715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6195" y="1269365"/>
            <a:ext cx="30105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94915" y="2011680"/>
            <a:ext cx="31578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94915" y="2955925"/>
            <a:ext cx="33248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79015" y="3669030"/>
            <a:ext cx="33077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23160" y="4479290"/>
            <a:ext cx="34531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32380" y="5408295"/>
            <a:ext cx="36715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51760" y="6169025"/>
            <a:ext cx="36715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06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29794" y="4240704"/>
            <a:ext cx="779377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3453" y="4240704"/>
            <a:ext cx="756229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2078" y="5144067"/>
            <a:ext cx="779377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0303" y="5144067"/>
            <a:ext cx="524729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2944" y="6039709"/>
            <a:ext cx="995443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2586" y="6039709"/>
            <a:ext cx="547879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463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4577" y="3211108"/>
            <a:ext cx="1361674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8207" y="3211108"/>
            <a:ext cx="1084447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5345" y="4157823"/>
            <a:ext cx="1320905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9133" y="4157823"/>
            <a:ext cx="1092601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0884" y="5104538"/>
            <a:ext cx="1345366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8207" y="5104538"/>
            <a:ext cx="1345366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55345" y="6059414"/>
            <a:ext cx="1320905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1748" y="6059414"/>
            <a:ext cx="1059986" cy="3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5712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704" y="2182002"/>
            <a:ext cx="2288232" cy="56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3305999"/>
            <a:ext cx="3744416" cy="31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636031" y="2210512"/>
            <a:ext cx="2288232" cy="56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88088" y="3305998"/>
            <a:ext cx="3744416" cy="31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2967619" y="1028238"/>
            <a:ext cx="2192277" cy="7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290" y="1917065"/>
            <a:ext cx="3646805" cy="36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714" y="1028240"/>
            <a:ext cx="1761904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879976" y="2060848"/>
            <a:ext cx="3354073" cy="36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234"/>
            <a:ext cx="10800000" cy="243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7031990" y="1576070"/>
            <a:ext cx="4739640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3948430"/>
            <a:ext cx="10033635" cy="281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4970" y="3947795"/>
            <a:ext cx="777430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070" y="4883150"/>
            <a:ext cx="8802370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8" y="981239"/>
            <a:ext cx="10800000" cy="41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4" t="-2092" r="-596" b="-381"/>
          <a:stretch>
            <a:fillRect/>
          </a:stretch>
        </p:blipFill>
        <p:spPr>
          <a:xfrm>
            <a:off x="1127125" y="981075"/>
            <a:ext cx="10800000" cy="534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82980" y="1269365"/>
            <a:ext cx="51047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2277110"/>
            <a:ext cx="44691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3285490"/>
            <a:ext cx="549846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4464050"/>
            <a:ext cx="397319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5517515"/>
            <a:ext cx="44335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 t="35549" r="55988"/>
          <a:stretch>
            <a:fillRect/>
          </a:stretch>
        </p:blipFill>
        <p:spPr>
          <a:xfrm>
            <a:off x="7752080" y="1772920"/>
            <a:ext cx="3816350" cy="26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981075"/>
            <a:ext cx="9293860" cy="43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4125" y="2821305"/>
            <a:ext cx="3107690" cy="357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2024-08-08T11:59:08Z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