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A184D-913F-6F1A-A478-A5D13CB1E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88421"/>
            <a:ext cx="10800000" cy="108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AAFEE-FF27-6741-4218-473D76673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6F464-9716-FF92-2AEE-32EA3FCBAA88}"/>
              </a:ext>
            </a:extLst>
          </p:cNvPr>
          <p:cNvSpPr/>
          <p:nvPr/>
        </p:nvSpPr>
        <p:spPr bwMode="white">
          <a:xfrm>
            <a:off x="4167619" y="1619403"/>
            <a:ext cx="304761" cy="1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30AD6-EF91-F2A1-E5E3-16080556F7DC}"/>
              </a:ext>
            </a:extLst>
          </p:cNvPr>
          <p:cNvSpPr/>
          <p:nvPr/>
        </p:nvSpPr>
        <p:spPr bwMode="white">
          <a:xfrm>
            <a:off x="7586666" y="1581263"/>
            <a:ext cx="209523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BFAD5-5979-EE4B-405D-34F009C3B33C}"/>
              </a:ext>
            </a:extLst>
          </p:cNvPr>
          <p:cNvSpPr/>
          <p:nvPr/>
        </p:nvSpPr>
        <p:spPr bwMode="white">
          <a:xfrm>
            <a:off x="4739047" y="2086618"/>
            <a:ext cx="657142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3FD321-C802-E368-0489-F3F2DF81ADBA}"/>
              </a:ext>
            </a:extLst>
          </p:cNvPr>
          <p:cNvSpPr/>
          <p:nvPr/>
        </p:nvSpPr>
        <p:spPr bwMode="white">
          <a:xfrm>
            <a:off x="3462857" y="2591973"/>
            <a:ext cx="666666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EA58C8-DAD5-7F44-DD15-B24FA1834B73}"/>
              </a:ext>
            </a:extLst>
          </p:cNvPr>
          <p:cNvSpPr/>
          <p:nvPr/>
        </p:nvSpPr>
        <p:spPr bwMode="white">
          <a:xfrm>
            <a:off x="7596190" y="3154538"/>
            <a:ext cx="200000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DFE0C8-D8EF-8A4B-4A7D-E3FA2997FBF6}"/>
              </a:ext>
            </a:extLst>
          </p:cNvPr>
          <p:cNvSpPr/>
          <p:nvPr/>
        </p:nvSpPr>
        <p:spPr bwMode="white">
          <a:xfrm>
            <a:off x="2862857" y="3717103"/>
            <a:ext cx="209523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4F63F-E656-9F43-D1C8-3B74EF7F6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4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DFE0C8-D8EF-8A4B-4A7D-E3FA2997FBF6}"/>
              </a:ext>
            </a:extLst>
          </p:cNvPr>
          <p:cNvSpPr/>
          <p:nvPr/>
        </p:nvSpPr>
        <p:spPr bwMode="white">
          <a:xfrm>
            <a:off x="3647728" y="1556792"/>
            <a:ext cx="151216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DFE0C8-D8EF-8A4B-4A7D-E3FA2997FBF6}"/>
              </a:ext>
            </a:extLst>
          </p:cNvPr>
          <p:cNvSpPr/>
          <p:nvPr/>
        </p:nvSpPr>
        <p:spPr bwMode="white">
          <a:xfrm>
            <a:off x="8832304" y="1794037"/>
            <a:ext cx="187220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6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79D67-16CC-DCE3-AEE0-8F906E019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C5927-A5F0-9926-2B34-F0A1E1A64F6D}"/>
              </a:ext>
            </a:extLst>
          </p:cNvPr>
          <p:cNvSpPr/>
          <p:nvPr/>
        </p:nvSpPr>
        <p:spPr bwMode="white">
          <a:xfrm>
            <a:off x="1520000" y="3971080"/>
            <a:ext cx="4476190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BD9F8-24E7-FAEC-CA82-8C46163A5082}"/>
              </a:ext>
            </a:extLst>
          </p:cNvPr>
          <p:cNvSpPr/>
          <p:nvPr/>
        </p:nvSpPr>
        <p:spPr bwMode="white">
          <a:xfrm>
            <a:off x="6853333" y="3980605"/>
            <a:ext cx="2352380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2F5F61-84CC-2B15-4A59-1BD6C5598264}"/>
              </a:ext>
            </a:extLst>
          </p:cNvPr>
          <p:cNvSpPr/>
          <p:nvPr/>
        </p:nvSpPr>
        <p:spPr bwMode="white">
          <a:xfrm>
            <a:off x="1539047" y="4437780"/>
            <a:ext cx="4457142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18F113-2291-10D0-8C62-7106EC4EAC73}"/>
              </a:ext>
            </a:extLst>
          </p:cNvPr>
          <p:cNvSpPr/>
          <p:nvPr/>
        </p:nvSpPr>
        <p:spPr bwMode="white">
          <a:xfrm>
            <a:off x="6862857" y="4437780"/>
            <a:ext cx="4219047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7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66A6F-13DB-C123-57F3-FD3FD5BFC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CAEFE-BD32-E625-B936-288A0182A9AA}"/>
              </a:ext>
            </a:extLst>
          </p:cNvPr>
          <p:cNvSpPr/>
          <p:nvPr/>
        </p:nvSpPr>
        <p:spPr bwMode="white">
          <a:xfrm>
            <a:off x="1234285" y="2544965"/>
            <a:ext cx="2209523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C91CAF-C290-C45C-11D2-1693C9E86FA3}"/>
              </a:ext>
            </a:extLst>
          </p:cNvPr>
          <p:cNvSpPr/>
          <p:nvPr/>
        </p:nvSpPr>
        <p:spPr bwMode="white">
          <a:xfrm>
            <a:off x="3929523" y="2573581"/>
            <a:ext cx="1342857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A2003-7D35-19F9-5D22-1C1FBDB3C013}"/>
              </a:ext>
            </a:extLst>
          </p:cNvPr>
          <p:cNvSpPr/>
          <p:nvPr/>
        </p:nvSpPr>
        <p:spPr bwMode="white">
          <a:xfrm>
            <a:off x="5500952" y="2544965"/>
            <a:ext cx="257142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0D8D02-58CA-9CBC-A5BC-73FC7EDC7949}"/>
              </a:ext>
            </a:extLst>
          </p:cNvPr>
          <p:cNvSpPr/>
          <p:nvPr/>
        </p:nvSpPr>
        <p:spPr bwMode="white">
          <a:xfrm>
            <a:off x="1234285" y="3012362"/>
            <a:ext cx="1304761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A84CD-A758-925B-2D93-E4F28100CA53}"/>
              </a:ext>
            </a:extLst>
          </p:cNvPr>
          <p:cNvSpPr/>
          <p:nvPr/>
        </p:nvSpPr>
        <p:spPr bwMode="white">
          <a:xfrm>
            <a:off x="1215238" y="4633941"/>
            <a:ext cx="1866666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85A46C-0639-7D4F-8421-DD985B9F9BE5}"/>
              </a:ext>
            </a:extLst>
          </p:cNvPr>
          <p:cNvSpPr/>
          <p:nvPr/>
        </p:nvSpPr>
        <p:spPr bwMode="white">
          <a:xfrm>
            <a:off x="3291428" y="4633941"/>
            <a:ext cx="2857142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7A18C9-B135-721A-EE40-FBC5C4861FE1}"/>
              </a:ext>
            </a:extLst>
          </p:cNvPr>
          <p:cNvSpPr/>
          <p:nvPr/>
        </p:nvSpPr>
        <p:spPr bwMode="white">
          <a:xfrm>
            <a:off x="1234285" y="5072722"/>
            <a:ext cx="40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7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62</cp:revision>
  <dcterms:created xsi:type="dcterms:W3CDTF">2015-09-16T06:44:00Z</dcterms:created>
  <dcterms:modified xsi:type="dcterms:W3CDTF">2024-08-07T15:09:25Z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