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05" y="2880835"/>
            <a:ext cx="7058190" cy="109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AFF9E-274D-4AA0-410A-90EC6A2772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0F0659-0797-792E-7E7E-F31CD239BD39}"/>
              </a:ext>
            </a:extLst>
          </p:cNvPr>
          <p:cNvSpPr/>
          <p:nvPr/>
        </p:nvSpPr>
        <p:spPr bwMode="white">
          <a:xfrm>
            <a:off x="1948571" y="2382721"/>
            <a:ext cx="1885714" cy="43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20908-148F-FAC8-6FCF-6157AAB98F7D}"/>
              </a:ext>
            </a:extLst>
          </p:cNvPr>
          <p:cNvSpPr/>
          <p:nvPr/>
        </p:nvSpPr>
        <p:spPr bwMode="white">
          <a:xfrm>
            <a:off x="7186666" y="3527303"/>
            <a:ext cx="1876190" cy="43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49B5D-15EA-DD46-4ADB-F19ADD90F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34BCF-DDE2-9204-38E2-F159BFA6526F}"/>
              </a:ext>
            </a:extLst>
          </p:cNvPr>
          <p:cNvSpPr/>
          <p:nvPr/>
        </p:nvSpPr>
        <p:spPr bwMode="white">
          <a:xfrm>
            <a:off x="8158095" y="5054051"/>
            <a:ext cx="580952" cy="52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84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6F25C-9B79-B86C-3326-0330F63074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DE3C4-B5AF-2811-305A-1E7A2003618A}"/>
              </a:ext>
            </a:extLst>
          </p:cNvPr>
          <p:cNvSpPr/>
          <p:nvPr/>
        </p:nvSpPr>
        <p:spPr bwMode="white">
          <a:xfrm>
            <a:off x="8748570" y="2343979"/>
            <a:ext cx="1307869" cy="4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E6C4DE-9697-76AD-949A-DC4234F7F1BD}"/>
              </a:ext>
            </a:extLst>
          </p:cNvPr>
          <p:cNvSpPr/>
          <p:nvPr/>
        </p:nvSpPr>
        <p:spPr bwMode="white">
          <a:xfrm>
            <a:off x="8129523" y="4632252"/>
            <a:ext cx="542857" cy="4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43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E8A89-708A-79CE-ADB2-825C9CFFA0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2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576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916AFD-3518-4DD3-5D2F-0C77F3E2C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EED7BC-F4B7-08DB-6259-16A5C38EFA16}"/>
              </a:ext>
            </a:extLst>
          </p:cNvPr>
          <p:cNvSpPr/>
          <p:nvPr/>
        </p:nvSpPr>
        <p:spPr bwMode="white">
          <a:xfrm>
            <a:off x="4453333" y="5631230"/>
            <a:ext cx="2466666" cy="4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24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43C51-5348-30D7-6E11-26EEA94AA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955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3898E-0F55-DA73-89A5-A0FF83C535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AB1147-0347-3E8C-1830-CB51314061C1}"/>
              </a:ext>
            </a:extLst>
          </p:cNvPr>
          <p:cNvSpPr/>
          <p:nvPr/>
        </p:nvSpPr>
        <p:spPr bwMode="white">
          <a:xfrm>
            <a:off x="6177142" y="1238367"/>
            <a:ext cx="2809523" cy="4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0B02A3-0CF4-6541-92FE-896D6396F336}"/>
              </a:ext>
            </a:extLst>
          </p:cNvPr>
          <p:cNvSpPr/>
          <p:nvPr/>
        </p:nvSpPr>
        <p:spPr bwMode="white">
          <a:xfrm>
            <a:off x="2135560" y="2269936"/>
            <a:ext cx="6707089" cy="67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922758-4D51-76C7-BD26-AD8D6913C69A}"/>
              </a:ext>
            </a:extLst>
          </p:cNvPr>
          <p:cNvSpPr/>
          <p:nvPr/>
        </p:nvSpPr>
        <p:spPr bwMode="white">
          <a:xfrm>
            <a:off x="6548570" y="3538341"/>
            <a:ext cx="1275621" cy="42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87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99BE1-3A8E-11A1-3A2B-7D47C2D99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0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295EAF-45C2-B666-4F11-6DB6B650C9DB}"/>
              </a:ext>
            </a:extLst>
          </p:cNvPr>
          <p:cNvSpPr/>
          <p:nvPr/>
        </p:nvSpPr>
        <p:spPr bwMode="white">
          <a:xfrm>
            <a:off x="6815238" y="1247338"/>
            <a:ext cx="600000" cy="37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583DFD-3D07-AE50-0AC3-F756C0575A90}"/>
              </a:ext>
            </a:extLst>
          </p:cNvPr>
          <p:cNvSpPr/>
          <p:nvPr/>
        </p:nvSpPr>
        <p:spPr bwMode="white">
          <a:xfrm>
            <a:off x="4824761" y="2343340"/>
            <a:ext cx="1190476" cy="5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18F37D-B863-F686-2AB6-FC920164314F}"/>
              </a:ext>
            </a:extLst>
          </p:cNvPr>
          <p:cNvSpPr/>
          <p:nvPr/>
        </p:nvSpPr>
        <p:spPr bwMode="white">
          <a:xfrm>
            <a:off x="10624761" y="2390992"/>
            <a:ext cx="542857" cy="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2C0B32-6377-F83E-29F0-8CE586355B03}"/>
              </a:ext>
            </a:extLst>
          </p:cNvPr>
          <p:cNvSpPr/>
          <p:nvPr/>
        </p:nvSpPr>
        <p:spPr bwMode="white">
          <a:xfrm>
            <a:off x="1396190" y="3544176"/>
            <a:ext cx="523809" cy="4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F73A26-45E2-7D82-2F68-5488F62EB028}"/>
              </a:ext>
            </a:extLst>
          </p:cNvPr>
          <p:cNvSpPr/>
          <p:nvPr/>
        </p:nvSpPr>
        <p:spPr bwMode="white">
          <a:xfrm>
            <a:off x="8424761" y="3467932"/>
            <a:ext cx="1676190" cy="5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2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19C0C-8FC6-F381-3452-9B05DEBA8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DB5C03-E5B9-4752-20D8-FF7690ABD3F3}"/>
              </a:ext>
            </a:extLst>
          </p:cNvPr>
          <p:cNvSpPr/>
          <p:nvPr/>
        </p:nvSpPr>
        <p:spPr bwMode="white">
          <a:xfrm>
            <a:off x="6634285" y="2384140"/>
            <a:ext cx="1847619" cy="43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390FD8-EF92-DD02-2830-952D8531230E}"/>
              </a:ext>
            </a:extLst>
          </p:cNvPr>
          <p:cNvSpPr/>
          <p:nvPr/>
        </p:nvSpPr>
        <p:spPr bwMode="white">
          <a:xfrm>
            <a:off x="2024761" y="3529766"/>
            <a:ext cx="1838095" cy="43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42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40FA6-F008-AEC7-944A-1F636AF55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9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9CF3E7-8084-CA01-6412-0D8D039DC3CF}"/>
              </a:ext>
            </a:extLst>
          </p:cNvPr>
          <p:cNvSpPr/>
          <p:nvPr/>
        </p:nvSpPr>
        <p:spPr bwMode="white">
          <a:xfrm>
            <a:off x="6434285" y="3713809"/>
            <a:ext cx="1533333" cy="4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50A094-8222-3BCA-4AF7-0B4923EABE09}"/>
              </a:ext>
            </a:extLst>
          </p:cNvPr>
          <p:cNvSpPr/>
          <p:nvPr/>
        </p:nvSpPr>
        <p:spPr bwMode="white">
          <a:xfrm>
            <a:off x="5777142" y="4856705"/>
            <a:ext cx="980952" cy="4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19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9FE6C-1200-B908-F1BD-4E6261EEA0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5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122D9-8431-E03A-5CFF-0F96C41B318C}"/>
              </a:ext>
            </a:extLst>
          </p:cNvPr>
          <p:cNvSpPr/>
          <p:nvPr/>
        </p:nvSpPr>
        <p:spPr bwMode="white">
          <a:xfrm>
            <a:off x="4700952" y="1190319"/>
            <a:ext cx="1561904" cy="4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C842BD-5797-D97C-B92F-82EFECF8AA92}"/>
              </a:ext>
            </a:extLst>
          </p:cNvPr>
          <p:cNvSpPr/>
          <p:nvPr/>
        </p:nvSpPr>
        <p:spPr bwMode="white">
          <a:xfrm>
            <a:off x="4424761" y="2344022"/>
            <a:ext cx="1228571" cy="4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BBEDE5-7867-E62F-FFB0-5FF51A1B4F40}"/>
              </a:ext>
            </a:extLst>
          </p:cNvPr>
          <p:cNvSpPr/>
          <p:nvPr/>
        </p:nvSpPr>
        <p:spPr bwMode="white">
          <a:xfrm>
            <a:off x="1329523" y="3488191"/>
            <a:ext cx="2800000" cy="4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FD7A83-9E5F-B8C8-29EA-EDC52073A3EC}"/>
              </a:ext>
            </a:extLst>
          </p:cNvPr>
          <p:cNvSpPr/>
          <p:nvPr/>
        </p:nvSpPr>
        <p:spPr bwMode="white">
          <a:xfrm>
            <a:off x="6110476" y="3488191"/>
            <a:ext cx="2771428" cy="4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BB471C-32D0-FC50-6BAA-5F7B97F84A83}"/>
              </a:ext>
            </a:extLst>
          </p:cNvPr>
          <p:cNvSpPr/>
          <p:nvPr/>
        </p:nvSpPr>
        <p:spPr bwMode="white">
          <a:xfrm>
            <a:off x="1967619" y="4641895"/>
            <a:ext cx="2457142" cy="4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B812BD-D379-1B26-2BDC-7A367F144203}"/>
              </a:ext>
            </a:extLst>
          </p:cNvPr>
          <p:cNvSpPr/>
          <p:nvPr/>
        </p:nvSpPr>
        <p:spPr bwMode="white">
          <a:xfrm>
            <a:off x="6243809" y="4641895"/>
            <a:ext cx="2190476" cy="4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BB9C5-86C7-CD9C-E0C7-6A1AD0138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BFA60C-C75E-7ADD-8BEA-CBDB9391103A}"/>
              </a:ext>
            </a:extLst>
          </p:cNvPr>
          <p:cNvSpPr/>
          <p:nvPr/>
        </p:nvSpPr>
        <p:spPr bwMode="white">
          <a:xfrm>
            <a:off x="1948571" y="4548133"/>
            <a:ext cx="18761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CBE6FB-91E6-8F25-2029-29186628E75F}"/>
              </a:ext>
            </a:extLst>
          </p:cNvPr>
          <p:cNvSpPr/>
          <p:nvPr/>
        </p:nvSpPr>
        <p:spPr bwMode="white">
          <a:xfrm>
            <a:off x="5729522" y="4365105"/>
            <a:ext cx="339081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927406-BB15-BEF8-5C62-B47C152B6E6B}"/>
              </a:ext>
            </a:extLst>
          </p:cNvPr>
          <p:cNvSpPr/>
          <p:nvPr/>
        </p:nvSpPr>
        <p:spPr bwMode="white">
          <a:xfrm>
            <a:off x="1958095" y="5664174"/>
            <a:ext cx="1866666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F504C1-D606-8181-56AE-D8A4AD63CDD3}"/>
              </a:ext>
            </a:extLst>
          </p:cNvPr>
          <p:cNvSpPr/>
          <p:nvPr/>
        </p:nvSpPr>
        <p:spPr bwMode="white">
          <a:xfrm>
            <a:off x="5491428" y="5664174"/>
            <a:ext cx="28000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F57CFF-1273-6A92-4C55-D94CC3E2BA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70615F-9E5A-65D1-F380-F32E5678621A}"/>
              </a:ext>
            </a:extLst>
          </p:cNvPr>
          <p:cNvSpPr/>
          <p:nvPr/>
        </p:nvSpPr>
        <p:spPr bwMode="white">
          <a:xfrm>
            <a:off x="6262857" y="2401213"/>
            <a:ext cx="1885714" cy="4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B00172-E288-6057-DAFA-9829C7D054AA}"/>
              </a:ext>
            </a:extLst>
          </p:cNvPr>
          <p:cNvSpPr/>
          <p:nvPr/>
        </p:nvSpPr>
        <p:spPr bwMode="white">
          <a:xfrm>
            <a:off x="6262857" y="3554903"/>
            <a:ext cx="1885714" cy="4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7038CD-8E7F-8B2A-471F-4C13F60F7A84}"/>
              </a:ext>
            </a:extLst>
          </p:cNvPr>
          <p:cNvSpPr/>
          <p:nvPr/>
        </p:nvSpPr>
        <p:spPr bwMode="white">
          <a:xfrm>
            <a:off x="1967619" y="5852749"/>
            <a:ext cx="1885714" cy="4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04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63</cp:revision>
  <dcterms:created xsi:type="dcterms:W3CDTF">2015-09-16T06:44:00Z</dcterms:created>
  <dcterms:modified xsi:type="dcterms:W3CDTF">2024-08-07T14:42:50Z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