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7"/>
          <a:stretch>
            <a:fillRect/>
          </a:stretch>
        </p:blipFill>
        <p:spPr>
          <a:xfrm>
            <a:off x="2135505" y="2565400"/>
            <a:ext cx="8515350" cy="161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8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1467015"/>
            <a:ext cx="3361904" cy="29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2010656"/>
            <a:ext cx="3190476" cy="29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2554297"/>
            <a:ext cx="3352380" cy="30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761" y="4299671"/>
            <a:ext cx="4009523" cy="2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809" y="4852849"/>
            <a:ext cx="2076190" cy="2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809" y="5396490"/>
            <a:ext cx="3352380" cy="29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677337"/>
            <a:ext cx="1942857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523" y="2677337"/>
            <a:ext cx="3209523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3220700"/>
            <a:ext cx="1276190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2857" y="3220700"/>
            <a:ext cx="1590476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735464"/>
            <a:ext cx="1561904" cy="30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62857" y="3764062"/>
            <a:ext cx="1714285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523" y="4278827"/>
            <a:ext cx="3352380" cy="3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24761" y="4278827"/>
            <a:ext cx="4790476" cy="3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076903"/>
            <a:ext cx="2095238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639387"/>
            <a:ext cx="1590476" cy="2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173270"/>
            <a:ext cx="2200000" cy="28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716686"/>
            <a:ext cx="5914285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094819"/>
            <a:ext cx="2428571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656793"/>
            <a:ext cx="1590476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190191"/>
            <a:ext cx="1238095" cy="29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742639"/>
            <a:ext cx="4314285" cy="30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038359"/>
            <a:ext cx="3838095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2581592"/>
            <a:ext cx="4152380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3115295"/>
            <a:ext cx="2571428" cy="29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20000" y="3565048"/>
            <a:ext cx="4428571" cy="27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4118180"/>
            <a:ext cx="2904761" cy="27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0000" y="4118180"/>
            <a:ext cx="2580952" cy="27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000" y="4642701"/>
            <a:ext cx="3676190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953" y="1398544"/>
            <a:ext cx="5412094" cy="1527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35" y="980703"/>
            <a:ext cx="10800000" cy="275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1106" y="2200677"/>
            <a:ext cx="2295238" cy="28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3011" y="2210208"/>
            <a:ext cx="2571428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1106" y="2753477"/>
            <a:ext cx="2571428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0154" y="3277685"/>
            <a:ext cx="4952380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685" y="4142740"/>
            <a:ext cx="5266055" cy="1501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488" y="4149364"/>
            <a:ext cx="5412094" cy="1527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8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0000" y="3221926"/>
            <a:ext cx="4171428" cy="30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4309208"/>
            <a:ext cx="7523809" cy="31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4881462"/>
            <a:ext cx="2552380" cy="25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00" y="5406028"/>
            <a:ext cx="4952380" cy="30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4285" y="5406028"/>
            <a:ext cx="1914285" cy="29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2024-08-08T10:28:52Z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