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1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27"/>
          <a:stretch>
            <a:fillRect/>
          </a:stretch>
        </p:blipFill>
        <p:spPr>
          <a:xfrm>
            <a:off x="2207260" y="2781300"/>
            <a:ext cx="8796655" cy="146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3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7619" y="3705068"/>
            <a:ext cx="1466666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4285" y="3705068"/>
            <a:ext cx="209523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3809" y="4229038"/>
            <a:ext cx="3247619" cy="3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10476" y="4257618"/>
            <a:ext cx="219047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58095" y="4810168"/>
            <a:ext cx="209523" cy="22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4285" y="4810168"/>
            <a:ext cx="209523" cy="22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91428" y="4819695"/>
            <a:ext cx="314284" cy="22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7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5714" y="1009043"/>
            <a:ext cx="628571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43809" y="999514"/>
            <a:ext cx="209522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9523" y="1009043"/>
            <a:ext cx="638096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7142" y="1561705"/>
            <a:ext cx="314285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81904" y="1542648"/>
            <a:ext cx="219047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86666" y="1561705"/>
            <a:ext cx="314285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10476" y="2085781"/>
            <a:ext cx="533333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0000" y="3181576"/>
            <a:ext cx="1333333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39047" y="3181576"/>
            <a:ext cx="1333333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10476" y="3181576"/>
            <a:ext cx="1333333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24761" y="3181576"/>
            <a:ext cx="1333333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96190" y="5487511"/>
            <a:ext cx="542857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08" y="2765038"/>
            <a:ext cx="10800000" cy="398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0550" y="5846534"/>
            <a:ext cx="219047" cy="2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5312" y="5846534"/>
            <a:ext cx="209523" cy="2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1503" y="6361707"/>
            <a:ext cx="742857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21182"/>
            <a:ext cx="10800000" cy="2096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976931" y="2436654"/>
            <a:ext cx="4752381" cy="30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6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563817"/>
            <a:ext cx="2600000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8571" y="3116989"/>
            <a:ext cx="2228571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571" y="3660625"/>
            <a:ext cx="2361904" cy="28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476" y="4194722"/>
            <a:ext cx="5114286" cy="30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2987109"/>
            <a:ext cx="4453704" cy="23140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86666" y="1476285"/>
            <a:ext cx="676190" cy="295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0952" y="1505120"/>
            <a:ext cx="209523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8571" y="1505120"/>
            <a:ext cx="219047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0476" y="2058261"/>
            <a:ext cx="352380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5714" y="2058261"/>
            <a:ext cx="219047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6190" y="2601866"/>
            <a:ext cx="647619" cy="267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53333" y="2611403"/>
            <a:ext cx="533333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34285" y="3155007"/>
            <a:ext cx="304761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67619" y="3164544"/>
            <a:ext cx="533333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43809" y="3708148"/>
            <a:ext cx="666666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77142" y="4270827"/>
            <a:ext cx="533333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500952" y="5367572"/>
            <a:ext cx="352380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5714" y="1063918"/>
            <a:ext cx="3986830" cy="34686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2024-08-08T10:32:30Z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