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5047" y="2800428"/>
            <a:ext cx="6561905" cy="12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18915"/>
            <a:ext cx="10800000" cy="476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423" y="2561917"/>
            <a:ext cx="5122517" cy="1447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1216" y="3177042"/>
            <a:ext cx="4728381" cy="50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8" y="4028158"/>
            <a:ext cx="5232437" cy="60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4425" y="4076065"/>
            <a:ext cx="29730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4923441"/>
            <a:ext cx="8256773" cy="7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340" y="4581525"/>
            <a:ext cx="5762625" cy="162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86" y="1124744"/>
            <a:ext cx="10800000" cy="285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090" y="1268425"/>
            <a:ext cx="7430320" cy="7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090" y="2336354"/>
            <a:ext cx="4495238" cy="4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562" y="3149682"/>
            <a:ext cx="6984776" cy="54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72186" y="2336354"/>
            <a:ext cx="3775158" cy="4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4437112"/>
            <a:ext cx="5759317" cy="1627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78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1529" y="3108796"/>
            <a:ext cx="173079" cy="31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8259" y="3866655"/>
            <a:ext cx="252407" cy="33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9412" y="4638951"/>
            <a:ext cx="259619" cy="33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4317" y="5404028"/>
            <a:ext cx="259619" cy="33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6600" y="6119450"/>
            <a:ext cx="4340304" cy="47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01962"/>
            <a:ext cx="85632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/>
        </p:nvSpPr>
        <p:spPr bwMode="white">
          <a:xfrm>
            <a:off x="3719736" y="3203914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631504" y="4005064"/>
            <a:ext cx="3096344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608168" y="3212976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625101" y="3927975"/>
            <a:ext cx="3096344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052736"/>
            <a:ext cx="185662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49491" y="1986781"/>
            <a:ext cx="2592288" cy="358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968208" y="1052736"/>
            <a:ext cx="2232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519936" y="2060848"/>
            <a:ext cx="3888432" cy="358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7928" y="4725144"/>
            <a:ext cx="1043436" cy="51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218747"/>
            <a:ext cx="1276190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333" y="2343340"/>
            <a:ext cx="380952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2343340"/>
            <a:ext cx="1580952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467932"/>
            <a:ext cx="1580952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8571" y="3467932"/>
            <a:ext cx="342857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3333" y="3467932"/>
            <a:ext cx="1885714" cy="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8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640" y="1175884"/>
            <a:ext cx="4688242" cy="52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V="1">
            <a:off x="681904" y="2204862"/>
            <a:ext cx="2677792" cy="61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 flipV="1">
            <a:off x="681904" y="3326822"/>
            <a:ext cx="2965824" cy="53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407169"/>
            <a:ext cx="6854256" cy="50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784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440" y="3096607"/>
            <a:ext cx="4596354" cy="55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691" y="4035477"/>
            <a:ext cx="377016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440" y="4893833"/>
            <a:ext cx="3240360" cy="67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2513" y="5919365"/>
            <a:ext cx="6649671" cy="4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314" y="3356993"/>
            <a:ext cx="5793676" cy="1636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2024-08-08T11:41:06Z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