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868513"/>
            <a:ext cx="10800000" cy="1120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8" r="21324"/>
          <a:stretch>
            <a:fillRect/>
          </a:stretch>
        </p:blipFill>
        <p:spPr>
          <a:xfrm>
            <a:off x="1847850" y="1341120"/>
            <a:ext cx="9620885" cy="3824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4077335"/>
            <a:ext cx="1065530" cy="1829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8" r="11227"/>
          <a:stretch>
            <a:fillRect/>
          </a:stretch>
        </p:blipFill>
        <p:spPr>
          <a:xfrm>
            <a:off x="407670" y="1484630"/>
            <a:ext cx="11062970" cy="452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2024-08-08T14:30:41Z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