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952" y="2938524"/>
            <a:ext cx="7038095" cy="9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4293096"/>
            <a:ext cx="5688632" cy="187641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51890" y="1973580"/>
            <a:ext cx="454787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9476" y="2906232"/>
            <a:ext cx="73088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4941168"/>
            <a:ext cx="5315523" cy="1753346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199456" y="2060848"/>
            <a:ext cx="79208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448" y="3068960"/>
            <a:ext cx="79208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6828" y="4096507"/>
            <a:ext cx="826720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12284" y="5201737"/>
            <a:ext cx="43204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7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380" y="1692234"/>
            <a:ext cx="10800000" cy="306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361628" y="1916971"/>
            <a:ext cx="75939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93637" y="2865429"/>
            <a:ext cx="75939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2800" y="3933195"/>
            <a:ext cx="75939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15238" y="5516867"/>
            <a:ext cx="2457142" cy="4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556979"/>
            <a:ext cx="10800000" cy="2575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8798" y="3302393"/>
            <a:ext cx="2880309" cy="4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863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5375921" y="3573016"/>
            <a:ext cx="4273942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485224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5351165" y="1853977"/>
            <a:ext cx="4824536" cy="273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74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/>
        </p:nvSpPr>
        <p:spPr bwMode="white">
          <a:xfrm>
            <a:off x="1775520" y="2996952"/>
            <a:ext cx="3168352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16966" y="1988840"/>
            <a:ext cx="2448272" cy="69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312024" y="2996952"/>
            <a:ext cx="3168352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456106" y="2132856"/>
            <a:ext cx="2448272" cy="69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white">
          <a:xfrm>
            <a:off x="2567608" y="1052736"/>
            <a:ext cx="2808312" cy="69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392144" y="1033341"/>
            <a:ext cx="2952328" cy="69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983432" y="2127504"/>
            <a:ext cx="3168352" cy="410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456040" y="2255778"/>
            <a:ext cx="3168352" cy="383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983"/>
            <a:ext cx="10800000" cy="41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127448" y="3068960"/>
            <a:ext cx="43204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464" y="4163462"/>
            <a:ext cx="82089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4941168"/>
            <a:ext cx="5315523" cy="1753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2024-08-08T13:35:10Z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