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8" r:id="rId3"/>
    <p:sldId id="329" r:id="rId4"/>
    <p:sldId id="330" r:id="rId5"/>
    <p:sldId id="324" r:id="rId6"/>
    <p:sldId id="327" r:id="rId7"/>
    <p:sldId id="326" r:id="rId8"/>
    <p:sldId id="325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2833724"/>
            <a:ext cx="10800000" cy="1190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8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43809" y="2001079"/>
            <a:ext cx="619047" cy="2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48571" y="2458867"/>
            <a:ext cx="619047" cy="247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34285" y="2926192"/>
            <a:ext cx="628571" cy="2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86666" y="2926192"/>
            <a:ext cx="628571" cy="2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24761" y="3383980"/>
            <a:ext cx="914285" cy="2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55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53333" y="1981345"/>
            <a:ext cx="295238" cy="247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58095" y="2448403"/>
            <a:ext cx="266666" cy="22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48571" y="2944056"/>
            <a:ext cx="209523" cy="219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05714" y="2924992"/>
            <a:ext cx="266666" cy="22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72380" y="3401582"/>
            <a:ext cx="200000" cy="219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53333" y="3382518"/>
            <a:ext cx="295238" cy="257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53333" y="3849576"/>
            <a:ext cx="876190" cy="257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764704"/>
            <a:ext cx="10800000" cy="4108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15047" y="1536919"/>
            <a:ext cx="228571" cy="200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24571" y="3024148"/>
            <a:ext cx="257142" cy="21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67428" y="3024148"/>
            <a:ext cx="266666" cy="209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224"/>
            <a:ext cx="10800000" cy="2752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43809" y="1676347"/>
            <a:ext cx="266666" cy="210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15238" y="3300900"/>
            <a:ext cx="247619" cy="219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71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48571" y="2858771"/>
            <a:ext cx="647619" cy="276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48571" y="3402217"/>
            <a:ext cx="628571" cy="28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17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0000" y="3353794"/>
            <a:ext cx="238095" cy="20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77142" y="4030517"/>
            <a:ext cx="295238" cy="20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34285" y="4087704"/>
            <a:ext cx="266666" cy="209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2375984" y="4365104"/>
            <a:ext cx="263632" cy="28803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2024-08-08T14:31:29Z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