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1" r:id="rId11"/>
    <p:sldId id="340" r:id="rId12"/>
    <p:sldId id="339" r:id="rId13"/>
    <p:sldId id="338" r:id="rId14"/>
    <p:sldId id="336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189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6"/>
          <a:stretch>
            <a:fillRect/>
          </a:stretch>
        </p:blipFill>
        <p:spPr>
          <a:xfrm>
            <a:off x="3287395" y="2565400"/>
            <a:ext cx="6224270" cy="1498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08"/>
          <a:stretch>
            <a:fillRect/>
          </a:stretch>
        </p:blipFill>
        <p:spPr>
          <a:xfrm>
            <a:off x="720000" y="1052789"/>
            <a:ext cx="10800000" cy="584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240" y="1772920"/>
            <a:ext cx="6632575" cy="220472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3287574" y="2276996"/>
            <a:ext cx="4248785" cy="1224280"/>
          </a:xfrm>
          <a:prstGeom prst="line">
            <a:avLst/>
          </a:prstGeom>
          <a:ln w="28575">
            <a:solidFill>
              <a:srgbClr val="EE18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935894" y="2349257"/>
            <a:ext cx="215900" cy="791845"/>
          </a:xfrm>
          <a:prstGeom prst="line">
            <a:avLst/>
          </a:prstGeom>
          <a:ln w="28575">
            <a:solidFill>
              <a:srgbClr val="EE18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080131" y="2276966"/>
            <a:ext cx="791845" cy="864235"/>
          </a:xfrm>
          <a:prstGeom prst="line">
            <a:avLst/>
          </a:prstGeom>
          <a:ln w="28575">
            <a:solidFill>
              <a:srgbClr val="EE18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440037" y="2276936"/>
            <a:ext cx="1151890" cy="935990"/>
          </a:xfrm>
          <a:prstGeom prst="line">
            <a:avLst/>
          </a:prstGeom>
          <a:ln w="28575">
            <a:solidFill>
              <a:srgbClr val="EE18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4583279" y="2276966"/>
            <a:ext cx="1800225" cy="1080135"/>
          </a:xfrm>
          <a:prstGeom prst="line">
            <a:avLst/>
          </a:prstGeom>
          <a:ln w="28575">
            <a:solidFill>
              <a:srgbClr val="EE18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4656110" y="2276966"/>
            <a:ext cx="2807970" cy="1151890"/>
          </a:xfrm>
          <a:prstGeom prst="line">
            <a:avLst/>
          </a:prstGeom>
          <a:ln w="28575">
            <a:solidFill>
              <a:srgbClr val="EE18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968018" y="2277006"/>
            <a:ext cx="461645" cy="864235"/>
          </a:xfrm>
          <a:prstGeom prst="line">
            <a:avLst/>
          </a:prstGeom>
          <a:ln w="28575">
            <a:solidFill>
              <a:srgbClr val="EE18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8256235" y="2277006"/>
            <a:ext cx="863600" cy="1002030"/>
          </a:xfrm>
          <a:prstGeom prst="line">
            <a:avLst/>
          </a:prstGeom>
          <a:ln w="28575">
            <a:solidFill>
              <a:srgbClr val="EE18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4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8095" y="3982675"/>
            <a:ext cx="619047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761" y="4554520"/>
            <a:ext cx="314285" cy="27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34285" y="4573581"/>
            <a:ext cx="390477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3809" y="5174018"/>
            <a:ext cx="285714" cy="21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43809" y="5164487"/>
            <a:ext cx="380952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71" y="909325"/>
            <a:ext cx="10800000" cy="1099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7547" y="1655092"/>
            <a:ext cx="647619" cy="23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65166" y="1655092"/>
            <a:ext cx="390476" cy="23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71" y="2132686"/>
            <a:ext cx="10800000" cy="1243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250880" y="2888574"/>
            <a:ext cx="628571" cy="30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55642" y="2936416"/>
            <a:ext cx="361904" cy="23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717109"/>
            <a:ext cx="8187358" cy="20045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734"/>
            <a:ext cx="10800000" cy="1867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25"/>
          <a:stretch>
            <a:fillRect/>
          </a:stretch>
        </p:blipFill>
        <p:spPr>
          <a:xfrm>
            <a:off x="2279958" y="2348741"/>
            <a:ext cx="8064896" cy="1613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377" y="3861698"/>
            <a:ext cx="10800000" cy="287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1281" y="4625566"/>
            <a:ext cx="9838095" cy="2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281" y="5208016"/>
            <a:ext cx="9838095" cy="2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1281" y="5790466"/>
            <a:ext cx="9838095" cy="2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281" y="6363368"/>
            <a:ext cx="10119216" cy="26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56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211153"/>
            <a:ext cx="9872544" cy="267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9523" y="2793032"/>
            <a:ext cx="10079045" cy="267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6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58095" y="4514199"/>
            <a:ext cx="552380" cy="2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9523" y="4514199"/>
            <a:ext cx="542857" cy="2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5600" y="5085184"/>
            <a:ext cx="314285" cy="32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91428" y="5742933"/>
            <a:ext cx="704761" cy="24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5238" y="5742933"/>
            <a:ext cx="714285" cy="24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6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5238" y="3001833"/>
            <a:ext cx="380952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523" y="3001833"/>
            <a:ext cx="380952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67619" y="3001833"/>
            <a:ext cx="380952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72380" y="3659704"/>
            <a:ext cx="485714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24761" y="3659704"/>
            <a:ext cx="495238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48571" y="4975445"/>
            <a:ext cx="666666" cy="30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91428" y="4975445"/>
            <a:ext cx="657142" cy="29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58095" y="5585644"/>
            <a:ext cx="238095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96190" y="5585644"/>
            <a:ext cx="361904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16" y="837188"/>
            <a:ext cx="10800000" cy="2772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7696" y="1570717"/>
            <a:ext cx="9160124" cy="22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0077" y="2132772"/>
            <a:ext cx="1133333" cy="20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0077" y="2656722"/>
            <a:ext cx="9257142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982" y="3209250"/>
            <a:ext cx="9445838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837" y="4005319"/>
            <a:ext cx="9146238" cy="20627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61" y="940946"/>
            <a:ext cx="10800000" cy="3285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0227" y="1617164"/>
            <a:ext cx="1704761" cy="27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1179" y="1626688"/>
            <a:ext cx="7464885" cy="26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5940" y="2083849"/>
            <a:ext cx="9160123" cy="342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8322" y="2760068"/>
            <a:ext cx="990476" cy="20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8322" y="3293423"/>
            <a:ext cx="9257142" cy="2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40702" y="3845827"/>
            <a:ext cx="9304761" cy="26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102" y="4581264"/>
            <a:ext cx="9146238" cy="20627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4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34285" y="1552593"/>
            <a:ext cx="238095" cy="23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67619" y="1552593"/>
            <a:ext cx="228571" cy="23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8095" y="2734826"/>
            <a:ext cx="923809" cy="27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2380" y="2772963"/>
            <a:ext cx="657142" cy="23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00952" y="3383148"/>
            <a:ext cx="485714" cy="23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05714" y="3383148"/>
            <a:ext cx="219047" cy="23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24761" y="3993333"/>
            <a:ext cx="485714" cy="23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233131" y="5345173"/>
            <a:ext cx="352359" cy="3160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690778" y="5301208"/>
            <a:ext cx="395913" cy="3996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553342" y="5345173"/>
            <a:ext cx="359082" cy="3160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567607" y="6093296"/>
            <a:ext cx="352359" cy="3160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059865" y="6068528"/>
            <a:ext cx="352359" cy="3160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192344" y="6076490"/>
            <a:ext cx="359779" cy="3768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3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0" y="4149192"/>
            <a:ext cx="4943247" cy="2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8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48571" y="2409315"/>
            <a:ext cx="847619" cy="20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0952" y="2409315"/>
            <a:ext cx="714285" cy="20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904" y="2409315"/>
            <a:ext cx="580952" cy="20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00952" y="2409315"/>
            <a:ext cx="857142" cy="20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7619" y="3704851"/>
            <a:ext cx="9314285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6666" y="4219255"/>
            <a:ext cx="9295238" cy="27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7619" y="5781519"/>
            <a:ext cx="9314285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77142" y="6295923"/>
            <a:ext cx="9671386" cy="266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612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099" y="2571791"/>
            <a:ext cx="10396667" cy="26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099" y="3097697"/>
            <a:ext cx="1503688" cy="24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016" y="4365104"/>
            <a:ext cx="4662132" cy="24424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8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24761" y="1123601"/>
            <a:ext cx="495238" cy="2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72380" y="1695734"/>
            <a:ext cx="1342857" cy="305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2380" y="2325081"/>
            <a:ext cx="371427" cy="257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1904" y="2916286"/>
            <a:ext cx="2485714" cy="31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96190" y="3555168"/>
            <a:ext cx="485713" cy="24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58095" y="4432440"/>
            <a:ext cx="1323809" cy="276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10476" y="4432440"/>
            <a:ext cx="1323809" cy="276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3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3107661"/>
            <a:ext cx="361904" cy="24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2857" y="3117200"/>
            <a:ext cx="371428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58095" y="4939022"/>
            <a:ext cx="647619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1904" y="4939022"/>
            <a:ext cx="219047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6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62857" y="1580641"/>
            <a:ext cx="266666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0476" y="2771530"/>
            <a:ext cx="266666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0952" y="5153309"/>
            <a:ext cx="257142" cy="2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7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48571" y="1037815"/>
            <a:ext cx="276190" cy="22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7619" y="4003858"/>
            <a:ext cx="285714" cy="22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5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77142" y="989905"/>
            <a:ext cx="285714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6666" y="2780398"/>
            <a:ext cx="257142" cy="21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0952" y="4561368"/>
            <a:ext cx="276190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125179"/>
            <a:ext cx="10800000" cy="1757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9370" y="1344872"/>
            <a:ext cx="257142" cy="22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6952"/>
            <a:ext cx="10800000" cy="1783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405714" y="3731136"/>
            <a:ext cx="276190" cy="2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6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605714" y="5371042"/>
            <a:ext cx="371428" cy="21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72380" y="5351994"/>
            <a:ext cx="561904" cy="22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9523" y="5875825"/>
            <a:ext cx="3952380" cy="27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6522"/>
          <a:stretch>
            <a:fillRect/>
          </a:stretch>
        </p:blipFill>
        <p:spPr>
          <a:xfrm>
            <a:off x="6671945" y="2536825"/>
            <a:ext cx="1440061" cy="33394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58700"/>
          <a:stretch>
            <a:fillRect/>
          </a:stretch>
        </p:blipFill>
        <p:spPr>
          <a:xfrm>
            <a:off x="8616196" y="2536825"/>
            <a:ext cx="1367909" cy="3339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74</cp:revision>
  <dcterms:created xsi:type="dcterms:W3CDTF">2015-09-16T06:44:00Z</dcterms:created>
  <dcterms:modified xsi:type="dcterms:W3CDTF">2024-08-08T09:37:39Z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