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13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799"/>
        <p:guide pos="13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496" y="2420888"/>
            <a:ext cx="8543563" cy="164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530"/>
          <a:stretch>
            <a:fillRect/>
          </a:stretch>
        </p:blipFill>
        <p:spPr>
          <a:xfrm>
            <a:off x="695325" y="692785"/>
            <a:ext cx="10800080" cy="1080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80" y="1845269"/>
            <a:ext cx="10800000" cy="453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0668" y="2150606"/>
            <a:ext cx="1417372" cy="53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7172" y="2150606"/>
            <a:ext cx="2376263" cy="56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08629" y="3174853"/>
            <a:ext cx="9447619" cy="66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17265" y="4364304"/>
            <a:ext cx="9438179" cy="58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664884" y="5499778"/>
            <a:ext cx="657142" cy="50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3475" y="5115560"/>
            <a:ext cx="4162425" cy="1668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5" grpId="0" bldLvl="0" animBg="1"/>
      <p:bldP spid="18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5134"/>
            <a:ext cx="10800000" cy="3977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02" b="51985"/>
          <a:stretch>
            <a:fillRect/>
          </a:stretch>
        </p:blipFill>
        <p:spPr>
          <a:xfrm>
            <a:off x="2927350" y="4581525"/>
            <a:ext cx="6466840" cy="198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641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384" y="4021019"/>
            <a:ext cx="9518072" cy="48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384" y="5028846"/>
            <a:ext cx="4981568" cy="51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384" y="6046092"/>
            <a:ext cx="8942008" cy="48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6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8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3345141"/>
            <a:ext cx="609523" cy="52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4761" y="3545368"/>
            <a:ext cx="323809" cy="276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6666" y="3545368"/>
            <a:ext cx="323809" cy="276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4761" y="3545368"/>
            <a:ext cx="323809" cy="276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91428" y="5576245"/>
            <a:ext cx="1066666" cy="48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5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43809" y="2505958"/>
            <a:ext cx="438095" cy="4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190" y="1209392"/>
            <a:ext cx="419047" cy="40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690" y="4179854"/>
            <a:ext cx="8856984" cy="253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297826" y="4471466"/>
            <a:ext cx="1004004" cy="37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26760" y="5589240"/>
            <a:ext cx="535469" cy="31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583"/>
          <a:stretch>
            <a:fillRect/>
          </a:stretch>
        </p:blipFill>
        <p:spPr>
          <a:xfrm>
            <a:off x="1919536" y="762479"/>
            <a:ext cx="7293573" cy="299232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1318" y="710097"/>
            <a:ext cx="7291791" cy="30041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2097" y="3815989"/>
            <a:ext cx="2439833" cy="41273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063750" y="3837941"/>
            <a:ext cx="2408180" cy="37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632" y="3140968"/>
            <a:ext cx="6323201" cy="311369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46"/>
          <a:stretch>
            <a:fillRect/>
          </a:stretch>
        </p:blipFill>
        <p:spPr>
          <a:xfrm>
            <a:off x="720000" y="827999"/>
            <a:ext cx="10136988" cy="188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121674"/>
            <a:ext cx="5760640" cy="3282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73"/>
          <a:stretch>
            <a:fillRect/>
          </a:stretch>
        </p:blipFill>
        <p:spPr>
          <a:xfrm>
            <a:off x="720000" y="827999"/>
            <a:ext cx="10800000" cy="209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2996952"/>
            <a:ext cx="5495238" cy="2419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22824"/>
          <a:stretch>
            <a:fillRect/>
          </a:stretch>
        </p:blipFill>
        <p:spPr>
          <a:xfrm>
            <a:off x="4295801" y="3072310"/>
            <a:ext cx="4176464" cy="2343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71</cp:revision>
  <dcterms:created xsi:type="dcterms:W3CDTF">2015-09-16T06:44:00Z</dcterms:created>
  <dcterms:modified xsi:type="dcterms:W3CDTF">2024-08-08T11:06:40Z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