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2" r:id="rId7"/>
    <p:sldId id="331" r:id="rId8"/>
    <p:sldId id="345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2A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585" y="2066925"/>
            <a:ext cx="11214735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889"/>
            <a:ext cx="10800000" cy="581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5940" y="5089238"/>
            <a:ext cx="1457143" cy="4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1656" y="5098773"/>
            <a:ext cx="1401548" cy="47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6894" y="5089238"/>
            <a:ext cx="1474662" cy="4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15880" y="4067813"/>
            <a:ext cx="1875548" cy="5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3809" y="5182691"/>
            <a:ext cx="1200000" cy="5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979"/>
            <a:ext cx="10800000" cy="229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7942" y="1881160"/>
            <a:ext cx="1190476" cy="5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670" y="3006259"/>
            <a:ext cx="1828129" cy="5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03" b="594"/>
          <a:stretch>
            <a:fillRect/>
          </a:stretch>
        </p:blipFill>
        <p:spPr>
          <a:xfrm>
            <a:off x="551180" y="621030"/>
            <a:ext cx="10200640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1772920"/>
            <a:ext cx="6359525" cy="46678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319794" y="2493149"/>
            <a:ext cx="1080120" cy="3528392"/>
          </a:xfrm>
          <a:prstGeom prst="line">
            <a:avLst/>
          </a:prstGeom>
          <a:ln w="38100">
            <a:solidFill>
              <a:srgbClr val="F03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247642" y="2421201"/>
            <a:ext cx="1080135" cy="3384550"/>
          </a:xfrm>
          <a:prstGeom prst="line">
            <a:avLst/>
          </a:prstGeom>
          <a:ln w="38100">
            <a:solidFill>
              <a:srgbClr val="F03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76031" y="4211625"/>
            <a:ext cx="1224136" cy="0"/>
          </a:xfrm>
          <a:prstGeom prst="line">
            <a:avLst/>
          </a:prstGeom>
          <a:ln w="38100">
            <a:solidFill>
              <a:srgbClr val="F03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3" y="1341031"/>
            <a:ext cx="10800000" cy="377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" b="8"/>
          <a:stretch>
            <a:fillRect/>
          </a:stretch>
        </p:blipFill>
        <p:spPr>
          <a:xfrm>
            <a:off x="767080" y="765269"/>
            <a:ext cx="10800000" cy="5605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62" y="1340853"/>
            <a:ext cx="10800000" cy="327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3789045"/>
            <a:ext cx="802767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84793"/>
            <a:ext cx="10152528" cy="344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0" y="3449604"/>
            <a:ext cx="1656184" cy="54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221088"/>
            <a:ext cx="5413706" cy="17998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3" y="4581129"/>
            <a:ext cx="5417856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9279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0032" y="1134016"/>
            <a:ext cx="211925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221088"/>
            <a:ext cx="5413706" cy="17998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3" y="4581129"/>
            <a:ext cx="5417856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76</cp:revision>
  <dcterms:created xsi:type="dcterms:W3CDTF">2015-09-16T06:44:00Z</dcterms:created>
  <dcterms:modified xsi:type="dcterms:W3CDTF">2024-08-08T14:26:40Z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