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17"/>
          <a:stretch>
            <a:fillRect/>
          </a:stretch>
        </p:blipFill>
        <p:spPr>
          <a:xfrm>
            <a:off x="2207260" y="2637155"/>
            <a:ext cx="8566150" cy="167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455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775"/>
          <a:stretch>
            <a:fillRect/>
          </a:stretch>
        </p:blipFill>
        <p:spPr>
          <a:xfrm>
            <a:off x="2713778" y="1412776"/>
            <a:ext cx="5835029" cy="10790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b="11248"/>
          <a:stretch>
            <a:fillRect/>
          </a:stretch>
        </p:blipFill>
        <p:spPr>
          <a:xfrm>
            <a:off x="3791744" y="3067911"/>
            <a:ext cx="4805713" cy="172924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932178" y="4926694"/>
            <a:ext cx="2470459" cy="36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1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268760"/>
            <a:ext cx="3857631" cy="201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365104"/>
            <a:ext cx="3888432" cy="203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3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9047" y="5383360"/>
            <a:ext cx="485714" cy="2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476" y="5383360"/>
            <a:ext cx="485714" cy="2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0476" y="5383360"/>
            <a:ext cx="619047" cy="2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826" b="7855"/>
          <a:stretch>
            <a:fillRect/>
          </a:stretch>
        </p:blipFill>
        <p:spPr>
          <a:xfrm>
            <a:off x="4367808" y="1844824"/>
            <a:ext cx="3744416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2400944"/>
            <a:ext cx="1209523" cy="116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9047" y="2410477"/>
            <a:ext cx="1552379" cy="11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42" y="2725067"/>
            <a:ext cx="1295238" cy="83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0000" y="2782265"/>
            <a:ext cx="1704761" cy="78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7619" y="5928156"/>
            <a:ext cx="2228571" cy="28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4060731"/>
            <a:ext cx="2304256" cy="127249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4060731"/>
            <a:ext cx="2016224" cy="1342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7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224761" y="4428767"/>
            <a:ext cx="209523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34285" y="4428767"/>
            <a:ext cx="323809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1412776"/>
            <a:ext cx="3073098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32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001985"/>
            <a:ext cx="5114285" cy="3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135" y="3213358"/>
            <a:ext cx="3456384" cy="3172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15680" y="1916832"/>
            <a:ext cx="6120680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2024-08-08T10:24:37Z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