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9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5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4095" y="2833762"/>
            <a:ext cx="8723809" cy="11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39"/>
          <a:stretch>
            <a:fillRect/>
          </a:stretch>
        </p:blipFill>
        <p:spPr>
          <a:xfrm>
            <a:off x="479376" y="734758"/>
            <a:ext cx="9944570" cy="132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81" b="4478"/>
          <a:stretch>
            <a:fillRect/>
          </a:stretch>
        </p:blipFill>
        <p:spPr>
          <a:xfrm>
            <a:off x="486842" y="2060848"/>
            <a:ext cx="9937104" cy="1987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976" y="2996952"/>
            <a:ext cx="5760640" cy="3543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36159" y="3933056"/>
            <a:ext cx="4554605" cy="2801647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8400336" cy="3494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703705" y="3297555"/>
            <a:ext cx="46990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05575" y="3237230"/>
            <a:ext cx="293370" cy="8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32990" y="3357245"/>
            <a:ext cx="41656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175760" y="3355975"/>
            <a:ext cx="32639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9940" y="3355975"/>
            <a:ext cx="58420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7215" y="3237230"/>
            <a:ext cx="464820" cy="8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3992" y="3324874"/>
            <a:ext cx="5328592" cy="3393663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8328328" cy="3678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607935" y="4221480"/>
            <a:ext cx="34226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0505" y="5229225"/>
            <a:ext cx="40005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8688368" cy="3843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19605" y="2590800"/>
            <a:ext cx="50228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84065" y="3618865"/>
            <a:ext cx="48704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5456" y="3421194"/>
            <a:ext cx="5328592" cy="3331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0630" y="2590800"/>
            <a:ext cx="49911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5260" y="3618865"/>
            <a:ext cx="33718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/>
          <a:srcRect t="4410" b="3157"/>
          <a:stretch>
            <a:fillRect/>
          </a:stretch>
        </p:blipFill>
        <p:spPr>
          <a:xfrm>
            <a:off x="3882390" y="3896360"/>
            <a:ext cx="4757420" cy="274891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35" y="548364"/>
            <a:ext cx="10800000" cy="334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8435" y="2985135"/>
            <a:ext cx="810196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69"/>
          <a:stretch>
            <a:fillRect/>
          </a:stretch>
        </p:blipFill>
        <p:spPr>
          <a:xfrm>
            <a:off x="3215680" y="2852936"/>
            <a:ext cx="6108380" cy="3910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08"/>
          <a:stretch>
            <a:fillRect/>
          </a:stretch>
        </p:blipFill>
        <p:spPr>
          <a:xfrm>
            <a:off x="839416" y="605359"/>
            <a:ext cx="10800000" cy="1311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09"/>
          <a:stretch>
            <a:fillRect/>
          </a:stretch>
        </p:blipFill>
        <p:spPr>
          <a:xfrm>
            <a:off x="696000" y="1988840"/>
            <a:ext cx="10800000" cy="107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2305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43619" y="944642"/>
            <a:ext cx="342858" cy="42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7428" y="935114"/>
            <a:ext cx="352380" cy="4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4095" y="2107068"/>
            <a:ext cx="342857" cy="42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81714" y="2097540"/>
            <a:ext cx="333333" cy="4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69"/>
          <a:stretch>
            <a:fillRect/>
          </a:stretch>
        </p:blipFill>
        <p:spPr>
          <a:xfrm>
            <a:off x="3041810" y="2919390"/>
            <a:ext cx="6108380" cy="3910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20688"/>
            <a:ext cx="10800000" cy="2289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215" y="911225"/>
            <a:ext cx="137604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09106" y="935555"/>
            <a:ext cx="1085713" cy="49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69"/>
          <a:stretch>
            <a:fillRect/>
          </a:stretch>
        </p:blipFill>
        <p:spPr>
          <a:xfrm>
            <a:off x="3041810" y="2708920"/>
            <a:ext cx="6108380" cy="3910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485224"/>
            <a:ext cx="10800000" cy="291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7511" y="2876480"/>
            <a:ext cx="428571" cy="4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03225" y="3391054"/>
            <a:ext cx="561904" cy="485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084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704" y="3715197"/>
            <a:ext cx="4533739" cy="311094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33437"/>
            <a:ext cx="10008512" cy="3363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880" y="1916832"/>
            <a:ext cx="432048" cy="50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4072" y="1928912"/>
            <a:ext cx="432048" cy="50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91744" y="2981323"/>
            <a:ext cx="432048" cy="50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82549" y="2928748"/>
            <a:ext cx="432048" cy="50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2139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2040" y="988773"/>
            <a:ext cx="576063" cy="792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57904" y="2163532"/>
            <a:ext cx="619047" cy="506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2996952"/>
            <a:ext cx="5247946" cy="3601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34285" y="3713967"/>
            <a:ext cx="666666" cy="4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2024-08-08T13:08:40Z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