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2" r:id="rId4"/>
    <p:sldId id="331" r:id="rId5"/>
    <p:sldId id="330" r:id="rId6"/>
    <p:sldId id="329" r:id="rId7"/>
    <p:sldId id="327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896143"/>
            <a:ext cx="10800000" cy="1065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8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39047" y="1639218"/>
            <a:ext cx="209523" cy="21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6190" y="2278649"/>
            <a:ext cx="209523" cy="21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91428" y="2860818"/>
            <a:ext cx="657142" cy="2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34285" y="2860818"/>
            <a:ext cx="780952" cy="2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10476" y="3395268"/>
            <a:ext cx="657142" cy="2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58095" y="4653136"/>
            <a:ext cx="295238" cy="106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807968" y="4562564"/>
            <a:ext cx="360040" cy="3065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711624" y="4562564"/>
            <a:ext cx="306257" cy="3065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93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5238" y="1610842"/>
            <a:ext cx="257142" cy="2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67619" y="3195623"/>
            <a:ext cx="247619" cy="21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8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53333" y="1542297"/>
            <a:ext cx="257142" cy="21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2380" y="4209013"/>
            <a:ext cx="266666" cy="20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81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81904" y="2161742"/>
            <a:ext cx="790476" cy="21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62857" y="2161742"/>
            <a:ext cx="657142" cy="21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10476" y="2161742"/>
            <a:ext cx="657142" cy="21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81904" y="2695239"/>
            <a:ext cx="790476" cy="21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62857" y="2695239"/>
            <a:ext cx="809523" cy="21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10476" y="2695239"/>
            <a:ext cx="657142" cy="21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228934"/>
            <a:ext cx="10800000" cy="2652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2661656" y="3811001"/>
            <a:ext cx="961188" cy="22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52132" y="3811001"/>
            <a:ext cx="904761" cy="22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04513" y="3811001"/>
            <a:ext cx="1047619" cy="22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34612" y="4318673"/>
            <a:ext cx="1584176" cy="1439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60044" y="4241195"/>
            <a:ext cx="1584176" cy="151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212425" y="4101743"/>
            <a:ext cx="1584176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7142" y="3041276"/>
            <a:ext cx="2081269" cy="256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7142" y="3535885"/>
            <a:ext cx="1161904" cy="190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48571" y="3535885"/>
            <a:ext cx="4676190" cy="20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7142" y="3964952"/>
            <a:ext cx="1523809" cy="23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67619" y="3964952"/>
            <a:ext cx="3247619" cy="23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9047" y="4413088"/>
            <a:ext cx="4019047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8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29523" y="4945960"/>
            <a:ext cx="2209523" cy="2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15238" y="4945960"/>
            <a:ext cx="2342857" cy="2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9523" y="5384447"/>
            <a:ext cx="8295238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9523" y="5841998"/>
            <a:ext cx="4019047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3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761" y="1447133"/>
            <a:ext cx="3895238" cy="24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4761" y="1913865"/>
            <a:ext cx="2466666" cy="2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5238" y="2361547"/>
            <a:ext cx="4800000" cy="24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4761" y="3304537"/>
            <a:ext cx="6352380" cy="24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4761" y="3780794"/>
            <a:ext cx="2980952" cy="2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4761" y="4199901"/>
            <a:ext cx="8399999" cy="25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2024-08-08T11:50:04Z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