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8" r:id="rId4"/>
    <p:sldId id="324" r:id="rId5"/>
    <p:sldId id="326" r:id="rId6"/>
    <p:sldId id="329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40A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824" autoAdjust="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834380"/>
            <a:ext cx="10800000" cy="1189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5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6666" y="1933724"/>
            <a:ext cx="1828571" cy="26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6666" y="1924192"/>
            <a:ext cx="2428572" cy="29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0476" y="2372202"/>
            <a:ext cx="2476190" cy="29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05714" y="2820211"/>
            <a:ext cx="2428571" cy="29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96190" y="2858340"/>
            <a:ext cx="600000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4285" y="3725762"/>
            <a:ext cx="1123809" cy="27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81904" y="3725762"/>
            <a:ext cx="1038095" cy="27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1775520" y="4797152"/>
            <a:ext cx="288032" cy="2370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279354" y="4797152"/>
            <a:ext cx="288032" cy="2370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7071220" y="4797152"/>
            <a:ext cx="320923" cy="23795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10014422" y="4797152"/>
            <a:ext cx="288032" cy="2370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12888"/>
            <a:ext cx="10800000" cy="3327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5523" y="1408907"/>
            <a:ext cx="266666" cy="20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448" y="4022031"/>
            <a:ext cx="10800000" cy="283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03448" y="4633065"/>
            <a:ext cx="238095" cy="2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6781" y="6036534"/>
            <a:ext cx="266666" cy="2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5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3411203"/>
            <a:ext cx="504761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0952" y="3411203"/>
            <a:ext cx="495238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6190" y="3916405"/>
            <a:ext cx="304761" cy="15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7619" y="4821956"/>
            <a:ext cx="514285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44" b="-649"/>
          <a:stretch>
            <a:fillRect/>
          </a:stretch>
        </p:blipFill>
        <p:spPr>
          <a:xfrm>
            <a:off x="720090" y="828040"/>
            <a:ext cx="10848430" cy="5193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24760" y="5224820"/>
            <a:ext cx="10359871" cy="86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8530" y="1268730"/>
            <a:ext cx="4100195" cy="251333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7823681" y="2132732"/>
            <a:ext cx="864096" cy="1008112"/>
          </a:xfrm>
          <a:prstGeom prst="line">
            <a:avLst/>
          </a:prstGeom>
          <a:ln w="19050">
            <a:solidFill>
              <a:srgbClr val="F2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895942" y="2132792"/>
            <a:ext cx="720080" cy="1097280"/>
          </a:xfrm>
          <a:prstGeom prst="line">
            <a:avLst/>
          </a:prstGeom>
          <a:ln w="19050">
            <a:solidFill>
              <a:srgbClr val="F2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479721" y="3068782"/>
            <a:ext cx="1080135" cy="0"/>
          </a:xfrm>
          <a:prstGeom prst="line">
            <a:avLst/>
          </a:prstGeom>
          <a:ln w="19050">
            <a:solidFill>
              <a:srgbClr val="F2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9479665" y="1916961"/>
            <a:ext cx="1296670" cy="72390"/>
          </a:xfrm>
          <a:prstGeom prst="line">
            <a:avLst/>
          </a:prstGeom>
          <a:ln w="19050">
            <a:solidFill>
              <a:srgbClr val="F2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2024-08-08T14:10:29Z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