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2342515" y="2683510"/>
            <a:ext cx="8640445" cy="151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047557"/>
            <a:ext cx="209523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2047557"/>
            <a:ext cx="209523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2619225"/>
            <a:ext cx="219047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2619225"/>
            <a:ext cx="228571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0952" y="5077397"/>
            <a:ext cx="314285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2380" y="5077397"/>
            <a:ext cx="523809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1428" y="5077397"/>
            <a:ext cx="647619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05714" y="5077397"/>
            <a:ext cx="533333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20000" y="5639537"/>
            <a:ext cx="304761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0476" y="5649065"/>
            <a:ext cx="542857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524766"/>
            <a:ext cx="8352928" cy="134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4496201"/>
            <a:ext cx="504760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5058341"/>
            <a:ext cx="514285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864" y="5445224"/>
            <a:ext cx="361904" cy="4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9047" y="5630009"/>
            <a:ext cx="285715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6666" y="6201677"/>
            <a:ext cx="276190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1629048"/>
            <a:ext cx="25714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3822398"/>
            <a:ext cx="285715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1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1485479"/>
            <a:ext cx="257142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4944401"/>
            <a:ext cx="247619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4776038" y="1340911"/>
            <a:ext cx="4511904" cy="246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702" y="1340911"/>
            <a:ext cx="4536504" cy="234956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74" y="3933043"/>
            <a:ext cx="10800000" cy="2878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2612" y="4638469"/>
            <a:ext cx="638095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2612" y="6373437"/>
            <a:ext cx="209523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6897" y="6373437"/>
            <a:ext cx="219047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0231" y="6373437"/>
            <a:ext cx="209523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4040" y="6373437"/>
            <a:ext cx="209523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87374" y="6373437"/>
            <a:ext cx="352380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4516" y="6373437"/>
            <a:ext cx="219047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5945" y="6373437"/>
            <a:ext cx="352380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3088" y="6373437"/>
            <a:ext cx="209523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5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49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87964"/>
            <a:ext cx="5184576" cy="2662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2024-08-08T10:14:33Z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