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C4154-730C-D5FB-BF96-6267CE6FE5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06419"/>
            <a:ext cx="10800000" cy="10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0033F-10E2-B1B2-484B-777FDAC25C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BAFB7-9655-7FE6-B915-303EA5F518C5}"/>
              </a:ext>
            </a:extLst>
          </p:cNvPr>
          <p:cNvSpPr/>
          <p:nvPr/>
        </p:nvSpPr>
        <p:spPr bwMode="white">
          <a:xfrm>
            <a:off x="7015238" y="1562186"/>
            <a:ext cx="342857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6AEB20-7ACE-B6E7-EED3-2FDC119D42AD}"/>
              </a:ext>
            </a:extLst>
          </p:cNvPr>
          <p:cNvSpPr/>
          <p:nvPr/>
        </p:nvSpPr>
        <p:spPr bwMode="white">
          <a:xfrm>
            <a:off x="9281904" y="1571721"/>
            <a:ext cx="323809" cy="2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9D6635-5C84-B53D-9CA2-8BFFDF70E152}"/>
              </a:ext>
            </a:extLst>
          </p:cNvPr>
          <p:cNvSpPr/>
          <p:nvPr/>
        </p:nvSpPr>
        <p:spPr bwMode="white">
          <a:xfrm>
            <a:off x="2005714" y="2086606"/>
            <a:ext cx="304761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EBD230-02F7-2B4C-034A-9473EF7A5DBD}"/>
              </a:ext>
            </a:extLst>
          </p:cNvPr>
          <p:cNvSpPr/>
          <p:nvPr/>
        </p:nvSpPr>
        <p:spPr bwMode="white">
          <a:xfrm>
            <a:off x="4539047" y="2105675"/>
            <a:ext cx="495238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9ABEA5-A77F-6DC2-0659-BB3B135DC6DE}"/>
              </a:ext>
            </a:extLst>
          </p:cNvPr>
          <p:cNvSpPr/>
          <p:nvPr/>
        </p:nvSpPr>
        <p:spPr bwMode="white">
          <a:xfrm>
            <a:off x="9558095" y="2591955"/>
            <a:ext cx="1828571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5F1FAF-C2FB-B271-FD52-1463A53813D5}"/>
              </a:ext>
            </a:extLst>
          </p:cNvPr>
          <p:cNvSpPr/>
          <p:nvPr/>
        </p:nvSpPr>
        <p:spPr bwMode="white">
          <a:xfrm>
            <a:off x="1577142" y="3106840"/>
            <a:ext cx="1352380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55F8A8-5A54-B400-B3E1-917AC0B4E41B}"/>
              </a:ext>
            </a:extLst>
          </p:cNvPr>
          <p:cNvSpPr/>
          <p:nvPr/>
        </p:nvSpPr>
        <p:spPr bwMode="white">
          <a:xfrm>
            <a:off x="4167619" y="3726609"/>
            <a:ext cx="352380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DC78B0-B05F-D2B5-F2C2-233201AF777F}"/>
              </a:ext>
            </a:extLst>
          </p:cNvPr>
          <p:cNvSpPr/>
          <p:nvPr/>
        </p:nvSpPr>
        <p:spPr bwMode="white">
          <a:xfrm>
            <a:off x="4958095" y="3726609"/>
            <a:ext cx="352380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7027B3-F523-9E47-8834-859ACAF14859}"/>
              </a:ext>
            </a:extLst>
          </p:cNvPr>
          <p:cNvSpPr/>
          <p:nvPr/>
        </p:nvSpPr>
        <p:spPr bwMode="white">
          <a:xfrm>
            <a:off x="8243809" y="3698004"/>
            <a:ext cx="1219048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3D2368-FA81-AF5A-20E6-DA7330AAB078}"/>
              </a:ext>
            </a:extLst>
          </p:cNvPr>
          <p:cNvSpPr/>
          <p:nvPr/>
        </p:nvSpPr>
        <p:spPr bwMode="white">
          <a:xfrm>
            <a:off x="4748571" y="4374982"/>
            <a:ext cx="333333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2D4864-1E7F-DA44-320A-807E6865E571}"/>
              </a:ext>
            </a:extLst>
          </p:cNvPr>
          <p:cNvSpPr/>
          <p:nvPr/>
        </p:nvSpPr>
        <p:spPr bwMode="white">
          <a:xfrm>
            <a:off x="5700952" y="4374982"/>
            <a:ext cx="352380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3D2368-FA81-AF5A-20E6-DA7330AAB078}"/>
              </a:ext>
            </a:extLst>
          </p:cNvPr>
          <p:cNvSpPr/>
          <p:nvPr/>
        </p:nvSpPr>
        <p:spPr bwMode="white">
          <a:xfrm>
            <a:off x="4129523" y="4420391"/>
            <a:ext cx="300747" cy="13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3D2368-FA81-AF5A-20E6-DA7330AAB078}"/>
              </a:ext>
            </a:extLst>
          </p:cNvPr>
          <p:cNvSpPr/>
          <p:nvPr/>
        </p:nvSpPr>
        <p:spPr bwMode="white">
          <a:xfrm>
            <a:off x="5241054" y="4374982"/>
            <a:ext cx="300747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79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97C9D-92B5-C3AB-5C68-C3EF578DDB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2BEC8-36D8-04C9-4473-689CE106E2B2}"/>
              </a:ext>
            </a:extLst>
          </p:cNvPr>
          <p:cNvSpPr/>
          <p:nvPr/>
        </p:nvSpPr>
        <p:spPr bwMode="white">
          <a:xfrm>
            <a:off x="8262857" y="1609934"/>
            <a:ext cx="247619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1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C9108-2921-FE71-A312-1B9CF6895A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F803F6-1882-4267-4722-C27B322B9F75}"/>
              </a:ext>
            </a:extLst>
          </p:cNvPr>
          <p:cNvSpPr/>
          <p:nvPr/>
        </p:nvSpPr>
        <p:spPr bwMode="white">
          <a:xfrm>
            <a:off x="7224761" y="932965"/>
            <a:ext cx="238095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182BD-E080-F8A1-D8DA-5BD85FFEFAB2}"/>
              </a:ext>
            </a:extLst>
          </p:cNvPr>
          <p:cNvSpPr/>
          <p:nvPr/>
        </p:nvSpPr>
        <p:spPr bwMode="white">
          <a:xfrm>
            <a:off x="9100952" y="2478831"/>
            <a:ext cx="247619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320B75-6D7D-5A40-9DC2-CC21635B65C3}"/>
              </a:ext>
            </a:extLst>
          </p:cNvPr>
          <p:cNvSpPr/>
          <p:nvPr/>
        </p:nvSpPr>
        <p:spPr bwMode="white">
          <a:xfrm>
            <a:off x="2853333" y="4034240"/>
            <a:ext cx="266666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8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44F7F-810C-E6B9-B646-FFB91A91D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3CA0D-291E-3E2E-3D7B-6C22BB9CBE88}"/>
              </a:ext>
            </a:extLst>
          </p:cNvPr>
          <p:cNvSpPr/>
          <p:nvPr/>
        </p:nvSpPr>
        <p:spPr bwMode="white">
          <a:xfrm>
            <a:off x="1272380" y="2094849"/>
            <a:ext cx="1542857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160A84-38F8-6E05-9D3D-01B5DE7C4104}"/>
              </a:ext>
            </a:extLst>
          </p:cNvPr>
          <p:cNvSpPr/>
          <p:nvPr/>
        </p:nvSpPr>
        <p:spPr bwMode="white">
          <a:xfrm>
            <a:off x="5024761" y="2123424"/>
            <a:ext cx="3085714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02E39F-2678-ED43-7F03-F454BA952ED0}"/>
              </a:ext>
            </a:extLst>
          </p:cNvPr>
          <p:cNvSpPr/>
          <p:nvPr/>
        </p:nvSpPr>
        <p:spPr bwMode="white">
          <a:xfrm>
            <a:off x="8929523" y="2123424"/>
            <a:ext cx="1819047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421938-2F3B-5AFB-4223-6213CE214CA1}"/>
              </a:ext>
            </a:extLst>
          </p:cNvPr>
          <p:cNvSpPr/>
          <p:nvPr/>
        </p:nvSpPr>
        <p:spPr bwMode="white">
          <a:xfrm>
            <a:off x="1272380" y="2609209"/>
            <a:ext cx="914285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16B35E-A803-8755-44AD-0618391B7FEE}"/>
              </a:ext>
            </a:extLst>
          </p:cNvPr>
          <p:cNvSpPr/>
          <p:nvPr/>
        </p:nvSpPr>
        <p:spPr bwMode="white">
          <a:xfrm>
            <a:off x="5024761" y="2609209"/>
            <a:ext cx="1304761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4982D7-FD0F-6F33-CE69-353F59B3D4D9}"/>
              </a:ext>
            </a:extLst>
          </p:cNvPr>
          <p:cNvSpPr/>
          <p:nvPr/>
        </p:nvSpPr>
        <p:spPr bwMode="white">
          <a:xfrm>
            <a:off x="8929523" y="2609209"/>
            <a:ext cx="1180952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9EF5D8-3442-DBA0-8626-40F9C95D5D3A}"/>
              </a:ext>
            </a:extLst>
          </p:cNvPr>
          <p:cNvSpPr/>
          <p:nvPr/>
        </p:nvSpPr>
        <p:spPr bwMode="white">
          <a:xfrm>
            <a:off x="1272380" y="3094994"/>
            <a:ext cx="514285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2B0745-2082-CC4C-69B2-A0B54938BA02}"/>
              </a:ext>
            </a:extLst>
          </p:cNvPr>
          <p:cNvSpPr/>
          <p:nvPr/>
        </p:nvSpPr>
        <p:spPr bwMode="white">
          <a:xfrm>
            <a:off x="5024761" y="3094994"/>
            <a:ext cx="657142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4982D7-FD0F-6F33-CE69-353F59B3D4D9}"/>
              </a:ext>
            </a:extLst>
          </p:cNvPr>
          <p:cNvSpPr/>
          <p:nvPr/>
        </p:nvSpPr>
        <p:spPr bwMode="white">
          <a:xfrm>
            <a:off x="8832304" y="3085469"/>
            <a:ext cx="1180952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68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5DDCF-729B-3749-BFAE-C42CBBAB28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1C9EF4-290D-D8CA-BCA2-590583B08DBC}"/>
              </a:ext>
            </a:extLst>
          </p:cNvPr>
          <p:cNvSpPr/>
          <p:nvPr/>
        </p:nvSpPr>
        <p:spPr bwMode="white">
          <a:xfrm>
            <a:off x="1767619" y="3087446"/>
            <a:ext cx="1752380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2D2669-6668-794D-ED5E-A425E08E5F1E}"/>
              </a:ext>
            </a:extLst>
          </p:cNvPr>
          <p:cNvSpPr/>
          <p:nvPr/>
        </p:nvSpPr>
        <p:spPr bwMode="white">
          <a:xfrm>
            <a:off x="1567619" y="3554589"/>
            <a:ext cx="2209523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20AFAA-72BD-FEB4-40C0-F3F1753E2333}"/>
              </a:ext>
            </a:extLst>
          </p:cNvPr>
          <p:cNvSpPr/>
          <p:nvPr/>
        </p:nvSpPr>
        <p:spPr bwMode="white">
          <a:xfrm>
            <a:off x="1567619" y="4012199"/>
            <a:ext cx="1276190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2B8A05-1C95-ADDB-4924-9F2B43CBC055}"/>
              </a:ext>
            </a:extLst>
          </p:cNvPr>
          <p:cNvSpPr/>
          <p:nvPr/>
        </p:nvSpPr>
        <p:spPr bwMode="white">
          <a:xfrm>
            <a:off x="1529523" y="4469809"/>
            <a:ext cx="3257142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5B24C-6D0D-554A-4769-A37AD7FBE1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580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CD720-F4A1-F793-BBBE-97B355FA59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23B22B-FD95-178E-E993-51F795AA78FB}"/>
              </a:ext>
            </a:extLst>
          </p:cNvPr>
          <p:cNvSpPr/>
          <p:nvPr/>
        </p:nvSpPr>
        <p:spPr bwMode="white">
          <a:xfrm>
            <a:off x="4415238" y="980402"/>
            <a:ext cx="514285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81DEE-16F0-5FAE-9241-CB029C3D7148}"/>
              </a:ext>
            </a:extLst>
          </p:cNvPr>
          <p:cNvSpPr/>
          <p:nvPr/>
        </p:nvSpPr>
        <p:spPr bwMode="white">
          <a:xfrm>
            <a:off x="6758095" y="2009122"/>
            <a:ext cx="2485714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6910FF-FF75-14D7-D07D-C8F28A758A12}"/>
              </a:ext>
            </a:extLst>
          </p:cNvPr>
          <p:cNvSpPr/>
          <p:nvPr/>
        </p:nvSpPr>
        <p:spPr bwMode="white">
          <a:xfrm>
            <a:off x="1129523" y="2494907"/>
            <a:ext cx="2742857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CA26B9-6D12-E0BB-00C4-AB04ECFD6649}"/>
              </a:ext>
            </a:extLst>
          </p:cNvPr>
          <p:cNvSpPr/>
          <p:nvPr/>
        </p:nvSpPr>
        <p:spPr bwMode="white">
          <a:xfrm>
            <a:off x="6529523" y="2475856"/>
            <a:ext cx="1809523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A3FFDD-AB92-C742-CD1B-75AB8FEB5818}"/>
              </a:ext>
            </a:extLst>
          </p:cNvPr>
          <p:cNvSpPr/>
          <p:nvPr/>
        </p:nvSpPr>
        <p:spPr bwMode="white">
          <a:xfrm>
            <a:off x="1139047" y="2961641"/>
            <a:ext cx="2990476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11D814-200F-4D03-9FCA-33123C148DEC}"/>
              </a:ext>
            </a:extLst>
          </p:cNvPr>
          <p:cNvSpPr/>
          <p:nvPr/>
        </p:nvSpPr>
        <p:spPr bwMode="white">
          <a:xfrm>
            <a:off x="6529523" y="2961641"/>
            <a:ext cx="904761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80843F-9D43-F3FF-B332-9498BFE0F762}"/>
              </a:ext>
            </a:extLst>
          </p:cNvPr>
          <p:cNvSpPr/>
          <p:nvPr/>
        </p:nvSpPr>
        <p:spPr bwMode="white">
          <a:xfrm>
            <a:off x="6529523" y="3418850"/>
            <a:ext cx="1009523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D90FF3-79AA-D820-DDA9-537021034363}"/>
              </a:ext>
            </a:extLst>
          </p:cNvPr>
          <p:cNvSpPr/>
          <p:nvPr/>
        </p:nvSpPr>
        <p:spPr bwMode="white">
          <a:xfrm>
            <a:off x="6491428" y="3866534"/>
            <a:ext cx="2476191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97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A5052-D80C-BED8-3BDC-02C7F1721D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3E343E-7CEB-DAB6-E390-BB33B88A8710}"/>
              </a:ext>
            </a:extLst>
          </p:cNvPr>
          <p:cNvSpPr/>
          <p:nvPr/>
        </p:nvSpPr>
        <p:spPr bwMode="white">
          <a:xfrm>
            <a:off x="6405714" y="1618972"/>
            <a:ext cx="152380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D16932-0D39-98C6-7580-C2B30FDD53C3}"/>
              </a:ext>
            </a:extLst>
          </p:cNvPr>
          <p:cNvSpPr/>
          <p:nvPr/>
        </p:nvSpPr>
        <p:spPr bwMode="white">
          <a:xfrm>
            <a:off x="9081904" y="1618972"/>
            <a:ext cx="152380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765251-A05D-EC01-C76F-3F247C883C50}"/>
              </a:ext>
            </a:extLst>
          </p:cNvPr>
          <p:cNvSpPr/>
          <p:nvPr/>
        </p:nvSpPr>
        <p:spPr bwMode="white">
          <a:xfrm>
            <a:off x="1548571" y="2200289"/>
            <a:ext cx="152380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BE7CA6-473B-A401-DFF4-51F02A09050A}"/>
              </a:ext>
            </a:extLst>
          </p:cNvPr>
          <p:cNvSpPr/>
          <p:nvPr/>
        </p:nvSpPr>
        <p:spPr bwMode="white">
          <a:xfrm>
            <a:off x="6405714" y="2200289"/>
            <a:ext cx="152380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018927-EF85-5223-B419-7337185A6CD3}"/>
              </a:ext>
            </a:extLst>
          </p:cNvPr>
          <p:cNvSpPr/>
          <p:nvPr/>
        </p:nvSpPr>
        <p:spPr bwMode="white">
          <a:xfrm>
            <a:off x="6853333" y="2190760"/>
            <a:ext cx="266666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1861693" y="1589400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2020536" y="2161157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2742805" y="2161157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3546936" y="2190028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6896366" y="1589401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7616966" y="2170985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8559866" y="1603945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7665303" y="1603945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F3E343E-7CEB-DAB6-E390-BB33B88A8710}"/>
              </a:ext>
            </a:extLst>
          </p:cNvPr>
          <p:cNvSpPr/>
          <p:nvPr/>
        </p:nvSpPr>
        <p:spPr bwMode="white">
          <a:xfrm>
            <a:off x="7418404" y="1614205"/>
            <a:ext cx="152380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F3E343E-7CEB-DAB6-E390-BB33B88A8710}"/>
              </a:ext>
            </a:extLst>
          </p:cNvPr>
          <p:cNvSpPr/>
          <p:nvPr/>
        </p:nvSpPr>
        <p:spPr bwMode="white">
          <a:xfrm>
            <a:off x="8062857" y="1618972"/>
            <a:ext cx="152380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3E343E-7CEB-DAB6-E390-BB33B88A8710}"/>
              </a:ext>
            </a:extLst>
          </p:cNvPr>
          <p:cNvSpPr/>
          <p:nvPr/>
        </p:nvSpPr>
        <p:spPr bwMode="white">
          <a:xfrm>
            <a:off x="8138586" y="2200132"/>
            <a:ext cx="152380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8393166" y="2190028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F3E343E-7CEB-DAB6-E390-BB33B88A8710}"/>
              </a:ext>
            </a:extLst>
          </p:cNvPr>
          <p:cNvSpPr/>
          <p:nvPr/>
        </p:nvSpPr>
        <p:spPr bwMode="white">
          <a:xfrm>
            <a:off x="3277313" y="2200132"/>
            <a:ext cx="152380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2588070" y="1589399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BB3D1CC-68AB-7D01-AAF1-45AE5143B016}"/>
              </a:ext>
            </a:extLst>
          </p:cNvPr>
          <p:cNvSpPr/>
          <p:nvPr/>
        </p:nvSpPr>
        <p:spPr bwMode="white">
          <a:xfrm rot="18070633">
            <a:off x="3332196" y="1581816"/>
            <a:ext cx="222099" cy="25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96910FF-FF75-14D7-D07D-C8F28A758A12}"/>
              </a:ext>
            </a:extLst>
          </p:cNvPr>
          <p:cNvSpPr/>
          <p:nvPr/>
        </p:nvSpPr>
        <p:spPr bwMode="white">
          <a:xfrm>
            <a:off x="1159505" y="2687783"/>
            <a:ext cx="2742857" cy="38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8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64</cp:revision>
  <dcterms:created xsi:type="dcterms:W3CDTF">2015-09-16T06:44:00Z</dcterms:created>
  <dcterms:modified xsi:type="dcterms:W3CDTF">2024-08-07T23:11:36Z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