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724" y="2746145"/>
            <a:ext cx="8542551" cy="1365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1F86B-04C7-E01D-F238-61CE99262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9BE74-3D42-2557-336D-27568B8927C3}"/>
              </a:ext>
            </a:extLst>
          </p:cNvPr>
          <p:cNvSpPr/>
          <p:nvPr/>
        </p:nvSpPr>
        <p:spPr bwMode="white">
          <a:xfrm>
            <a:off x="1339047" y="3707098"/>
            <a:ext cx="657142" cy="4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A1983-9D73-F8BD-C352-F66D5F8847E0}"/>
              </a:ext>
            </a:extLst>
          </p:cNvPr>
          <p:cNvSpPr/>
          <p:nvPr/>
        </p:nvSpPr>
        <p:spPr bwMode="white">
          <a:xfrm>
            <a:off x="4615238" y="3707098"/>
            <a:ext cx="657142" cy="4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941A66-79BD-1BEC-C92D-611E592CB177}"/>
              </a:ext>
            </a:extLst>
          </p:cNvPr>
          <p:cNvSpPr/>
          <p:nvPr/>
        </p:nvSpPr>
        <p:spPr bwMode="white">
          <a:xfrm>
            <a:off x="7939047" y="3707098"/>
            <a:ext cx="923809" cy="4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2EFE0C-BD2D-7FD4-1A80-81A7748541CB}"/>
              </a:ext>
            </a:extLst>
          </p:cNvPr>
          <p:cNvSpPr/>
          <p:nvPr/>
        </p:nvSpPr>
        <p:spPr bwMode="white">
          <a:xfrm>
            <a:off x="1396190" y="4793911"/>
            <a:ext cx="571428" cy="5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9B6EFA-E925-C6B8-1BE5-15178743F5C9}"/>
              </a:ext>
            </a:extLst>
          </p:cNvPr>
          <p:cNvSpPr/>
          <p:nvPr/>
        </p:nvSpPr>
        <p:spPr bwMode="white">
          <a:xfrm>
            <a:off x="4643809" y="4793911"/>
            <a:ext cx="628571" cy="5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295C67-AF27-CEF9-0CD4-7FF8D21E3EF0}"/>
              </a:ext>
            </a:extLst>
          </p:cNvPr>
          <p:cNvSpPr/>
          <p:nvPr/>
        </p:nvSpPr>
        <p:spPr bwMode="white">
          <a:xfrm>
            <a:off x="7920000" y="4812978"/>
            <a:ext cx="628571" cy="4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9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3F444-C61A-7C7F-F8FE-57EB99C54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514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869B1-B3C4-9FD8-CA03-4C1790C6FA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05"/>
          <a:stretch/>
        </p:blipFill>
        <p:spPr>
          <a:xfrm>
            <a:off x="2855640" y="404421"/>
            <a:ext cx="6696744" cy="326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426097-7BB4-BB44-6C02-36DFEEEB72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460188"/>
            <a:ext cx="8208312" cy="311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2711624" y="3573016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2711624" y="4365598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2679157" y="512848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2679157" y="603389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6672064" y="3573016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6684074" y="4358537"/>
            <a:ext cx="28683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6670817" y="5156283"/>
            <a:ext cx="2868310" cy="52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79A2EE-F5D7-DCB1-0BDA-1572F447A62A}"/>
              </a:ext>
            </a:extLst>
          </p:cNvPr>
          <p:cNvSpPr/>
          <p:nvPr/>
        </p:nvSpPr>
        <p:spPr bwMode="white">
          <a:xfrm>
            <a:off x="6697539" y="5941804"/>
            <a:ext cx="286831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6C803-11C3-EB87-E32C-0CB70593D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3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8EE555-9EA2-BD75-9177-A71FAAB2D7F4}"/>
              </a:ext>
            </a:extLst>
          </p:cNvPr>
          <p:cNvSpPr/>
          <p:nvPr/>
        </p:nvSpPr>
        <p:spPr bwMode="white">
          <a:xfrm>
            <a:off x="6206615" y="4965025"/>
            <a:ext cx="207695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793E54-77C5-AC8D-DEEB-186776200C65}"/>
              </a:ext>
            </a:extLst>
          </p:cNvPr>
          <p:cNvSpPr/>
          <p:nvPr/>
        </p:nvSpPr>
        <p:spPr bwMode="white">
          <a:xfrm>
            <a:off x="2165212" y="5977645"/>
            <a:ext cx="458660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72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3C861-3967-FA48-F5FA-A22BC95E4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C5635-34CA-30EE-25D8-1FB92A1FCF2E}"/>
              </a:ext>
            </a:extLst>
          </p:cNvPr>
          <p:cNvSpPr/>
          <p:nvPr/>
        </p:nvSpPr>
        <p:spPr bwMode="white">
          <a:xfrm>
            <a:off x="8158095" y="1218887"/>
            <a:ext cx="1200000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044D9E-1E7F-2CE1-401F-9239E4110FC9}"/>
              </a:ext>
            </a:extLst>
          </p:cNvPr>
          <p:cNvSpPr/>
          <p:nvPr/>
        </p:nvSpPr>
        <p:spPr bwMode="white">
          <a:xfrm>
            <a:off x="6786666" y="2372484"/>
            <a:ext cx="3197766" cy="5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3AE47-874A-557F-136C-DB5E19687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8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1CC09-E7D3-EA78-2328-49C4125F8EBF}"/>
              </a:ext>
            </a:extLst>
          </p:cNvPr>
          <p:cNvSpPr/>
          <p:nvPr/>
        </p:nvSpPr>
        <p:spPr bwMode="white">
          <a:xfrm>
            <a:off x="4510476" y="2313750"/>
            <a:ext cx="2305604" cy="61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BB6E44-8E11-D24C-D521-986A45DC1B12}"/>
              </a:ext>
            </a:extLst>
          </p:cNvPr>
          <p:cNvSpPr/>
          <p:nvPr/>
        </p:nvSpPr>
        <p:spPr bwMode="white">
          <a:xfrm>
            <a:off x="1965279" y="3485209"/>
            <a:ext cx="2650126" cy="59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25F587-A43B-8446-E31C-8F4549B65A0E}"/>
              </a:ext>
            </a:extLst>
          </p:cNvPr>
          <p:cNvSpPr/>
          <p:nvPr/>
        </p:nvSpPr>
        <p:spPr bwMode="white">
          <a:xfrm>
            <a:off x="9139047" y="3485208"/>
            <a:ext cx="857142" cy="59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4D79AF-F8A5-8110-3763-D5CF2A02A94E}"/>
              </a:ext>
            </a:extLst>
          </p:cNvPr>
          <p:cNvSpPr/>
          <p:nvPr/>
        </p:nvSpPr>
        <p:spPr bwMode="white">
          <a:xfrm>
            <a:off x="5348571" y="4666190"/>
            <a:ext cx="1123809" cy="70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28F300-CC9F-6CAF-950F-4D06673CF114}"/>
              </a:ext>
            </a:extLst>
          </p:cNvPr>
          <p:cNvSpPr/>
          <p:nvPr/>
        </p:nvSpPr>
        <p:spPr bwMode="white">
          <a:xfrm>
            <a:off x="1967619" y="5837648"/>
            <a:ext cx="1161904" cy="68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A2D99-0494-9E2A-8246-EABDDE296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43B46-CFD6-6F99-05A9-FE7A273FDBD4}"/>
              </a:ext>
            </a:extLst>
          </p:cNvPr>
          <p:cNvSpPr/>
          <p:nvPr/>
        </p:nvSpPr>
        <p:spPr bwMode="white">
          <a:xfrm>
            <a:off x="5662857" y="1218634"/>
            <a:ext cx="628571" cy="4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3BD7F-3CAE-26E4-425F-F1C5EE6D2D3E}"/>
              </a:ext>
            </a:extLst>
          </p:cNvPr>
          <p:cNvSpPr/>
          <p:nvPr/>
        </p:nvSpPr>
        <p:spPr bwMode="white">
          <a:xfrm>
            <a:off x="5662857" y="2381011"/>
            <a:ext cx="628571" cy="4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1FAB40-BC5C-5AC6-3A55-9F43F16A1844}"/>
              </a:ext>
            </a:extLst>
          </p:cNvPr>
          <p:cNvSpPr/>
          <p:nvPr/>
        </p:nvSpPr>
        <p:spPr bwMode="white">
          <a:xfrm>
            <a:off x="5472380" y="3600555"/>
            <a:ext cx="609523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798BEC-94AF-77D8-DB96-3A1C54F6A7DC}"/>
              </a:ext>
            </a:extLst>
          </p:cNvPr>
          <p:cNvSpPr/>
          <p:nvPr/>
        </p:nvSpPr>
        <p:spPr bwMode="white">
          <a:xfrm>
            <a:off x="3491428" y="4762932"/>
            <a:ext cx="657142" cy="4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6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9FDD3-367E-7D1F-5D2A-F2656CB17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5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0E4E3-CD69-789C-84F1-AA106002AAB9}"/>
              </a:ext>
            </a:extLst>
          </p:cNvPr>
          <p:cNvSpPr/>
          <p:nvPr/>
        </p:nvSpPr>
        <p:spPr bwMode="white">
          <a:xfrm>
            <a:off x="1995539" y="5785285"/>
            <a:ext cx="853486" cy="5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5A164D-1D6F-E992-5F16-C9028F65D419}"/>
              </a:ext>
            </a:extLst>
          </p:cNvPr>
          <p:cNvSpPr/>
          <p:nvPr/>
        </p:nvSpPr>
        <p:spPr bwMode="white">
          <a:xfrm>
            <a:off x="4715440" y="5785285"/>
            <a:ext cx="947275" cy="5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CE09E0-631F-9A92-432E-5AEEDC9C934D}"/>
              </a:ext>
            </a:extLst>
          </p:cNvPr>
          <p:cNvSpPr/>
          <p:nvPr/>
        </p:nvSpPr>
        <p:spPr bwMode="white">
          <a:xfrm>
            <a:off x="7444720" y="5794674"/>
            <a:ext cx="928517" cy="49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8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03101-A97E-2A38-813F-A29170479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B70B6-31A3-D688-8055-CAFD924914F3}"/>
              </a:ext>
            </a:extLst>
          </p:cNvPr>
          <p:cNvSpPr/>
          <p:nvPr/>
        </p:nvSpPr>
        <p:spPr bwMode="white">
          <a:xfrm>
            <a:off x="5634285" y="4317463"/>
            <a:ext cx="800000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640F5A-FA3A-E8F7-28BC-F98D445AAC72}"/>
              </a:ext>
            </a:extLst>
          </p:cNvPr>
          <p:cNvSpPr/>
          <p:nvPr/>
        </p:nvSpPr>
        <p:spPr bwMode="white">
          <a:xfrm>
            <a:off x="9281904" y="4326997"/>
            <a:ext cx="1057142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0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551" b="2994"/>
          <a:stretch/>
        </p:blipFill>
        <p:spPr>
          <a:xfrm>
            <a:off x="6986530" y="2226797"/>
            <a:ext cx="4850177" cy="42804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264"/>
          <a:stretch/>
        </p:blipFill>
        <p:spPr>
          <a:xfrm>
            <a:off x="7143366" y="2326435"/>
            <a:ext cx="4536504" cy="420790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F9F1BA8-F6C9-72C6-037B-BFC318D6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9143816" cy="201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8D74AAD-737D-5C91-0AD2-A9FBA7609A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1227" b="59131"/>
          <a:stretch/>
        </p:blipFill>
        <p:spPr>
          <a:xfrm>
            <a:off x="1679147" y="2911990"/>
            <a:ext cx="5729332" cy="87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8D74AAD-737D-5C91-0AD2-A9FBA7609A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0" b="57732"/>
          <a:stretch/>
        </p:blipFill>
        <p:spPr>
          <a:xfrm>
            <a:off x="2157468" y="3895587"/>
            <a:ext cx="4463296" cy="97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8D74AAD-737D-5C91-0AD2-A9FBA7609A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55035" r="70663" b="9057"/>
          <a:stretch/>
        </p:blipFill>
        <p:spPr>
          <a:xfrm>
            <a:off x="4981554" y="4056386"/>
            <a:ext cx="2720529" cy="829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377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4FC53-6DA0-906E-6D3B-C77CD2CC8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190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73</cp:revision>
  <dcterms:created xsi:type="dcterms:W3CDTF">2015-09-16T06:44:00Z</dcterms:created>
  <dcterms:modified xsi:type="dcterms:W3CDTF">2024-08-07T14:50:06Z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