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708910"/>
            <a:ext cx="11627485" cy="119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3465" y="1013460"/>
            <a:ext cx="10558145" cy="52616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670" y="4149090"/>
            <a:ext cx="88519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489"/>
          <a:stretch>
            <a:fillRect/>
          </a:stretch>
        </p:blipFill>
        <p:spPr>
          <a:xfrm>
            <a:off x="1945640" y="1408430"/>
            <a:ext cx="9791700" cy="46348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0450" y="836930"/>
            <a:ext cx="88519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71</cp:revision>
  <dcterms:created xsi:type="dcterms:W3CDTF">2015-09-16T06:44:00Z</dcterms:created>
  <dcterms:modified xsi:type="dcterms:W3CDTF">2024-08-08T14:06:53Z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