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02" r:id="rId3"/>
    <p:sldId id="336" r:id="rId4"/>
    <p:sldId id="335" r:id="rId5"/>
    <p:sldId id="334" r:id="rId6"/>
    <p:sldId id="333" r:id="rId7"/>
    <p:sldId id="337" r:id="rId8"/>
    <p:sldId id="332" r:id="rId9"/>
    <p:sldId id="330" r:id="rId10"/>
    <p:sldId id="329" r:id="rId11"/>
    <p:sldId id="328" r:id="rId12"/>
    <p:sldId id="327" r:id="rId13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23" userDrawn="1">
          <p15:clr>
            <a:srgbClr val="A4A3A4"/>
          </p15:clr>
        </p15:guide>
        <p15:guide id="2" pos="36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523"/>
        <p:guide pos="365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26D4AB-414C-4E2A-8420-137733280E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4A6511-2C9E-4739-9462-04262949E9B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A6511-2C9E-4739-9462-04262949E9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5440" y="2195739"/>
            <a:ext cx="9723809" cy="1809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80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712"/>
            <a:ext cx="10800000" cy="5578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681904" y="4537318"/>
            <a:ext cx="10022608" cy="1627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805841"/>
            <a:ext cx="7200800" cy="3211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20688"/>
            <a:ext cx="10800000" cy="4270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61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0628" y="4581128"/>
            <a:ext cx="23710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3575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940535" y="3963858"/>
            <a:ext cx="1155465" cy="422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67154" y="3907525"/>
            <a:ext cx="1688214" cy="516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43235" y="4941168"/>
            <a:ext cx="83308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93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81904" y="1199750"/>
            <a:ext cx="580952" cy="41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96190" y="2286408"/>
            <a:ext cx="533333" cy="41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15238" y="3315874"/>
            <a:ext cx="1200000" cy="448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72380" y="3315874"/>
            <a:ext cx="1200000" cy="448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73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86666" y="1190106"/>
            <a:ext cx="609523" cy="409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05714" y="2238313"/>
            <a:ext cx="619047" cy="41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62856" y="2132856"/>
            <a:ext cx="12177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3472" y="3224123"/>
            <a:ext cx="609523" cy="491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05714" y="3305578"/>
            <a:ext cx="609523" cy="409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96190" y="4334727"/>
            <a:ext cx="1171428" cy="514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29523" y="4372843"/>
            <a:ext cx="1266666" cy="428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08873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83480" y="3184818"/>
            <a:ext cx="649195" cy="256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84452" y="3184818"/>
            <a:ext cx="961770" cy="248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80898" y="6198982"/>
            <a:ext cx="689268" cy="248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84084" y="6182949"/>
            <a:ext cx="977800" cy="304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54" b="76598"/>
          <a:stretch>
            <a:fillRect/>
          </a:stretch>
        </p:blipFill>
        <p:spPr>
          <a:xfrm>
            <a:off x="767408" y="908721"/>
            <a:ext cx="9361040" cy="864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2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89" b="37894"/>
          <a:stretch>
            <a:fillRect/>
          </a:stretch>
        </p:blipFill>
        <p:spPr>
          <a:xfrm>
            <a:off x="831413" y="1854402"/>
            <a:ext cx="10264920" cy="1853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5" b="29528"/>
          <a:stretch>
            <a:fillRect/>
          </a:stretch>
        </p:blipFill>
        <p:spPr>
          <a:xfrm>
            <a:off x="1343472" y="3789040"/>
            <a:ext cx="10010533" cy="266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/>
          <p:cNvSpPr/>
          <p:nvPr/>
        </p:nvSpPr>
        <p:spPr bwMode="white">
          <a:xfrm>
            <a:off x="4727848" y="5589240"/>
            <a:ext cx="526572" cy="532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545377" y="5594920"/>
            <a:ext cx="526572" cy="532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348738" y="5589240"/>
            <a:ext cx="526572" cy="532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105590" y="5600253"/>
            <a:ext cx="526572" cy="532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925757" y="5589240"/>
            <a:ext cx="526572" cy="532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682609" y="5582691"/>
            <a:ext cx="526572" cy="532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9456325" y="5574654"/>
            <a:ext cx="526572" cy="532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908"/>
          <a:stretch>
            <a:fillRect/>
          </a:stretch>
        </p:blipFill>
        <p:spPr>
          <a:xfrm>
            <a:off x="551384" y="836712"/>
            <a:ext cx="10225136" cy="1833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5" b="57236"/>
          <a:stretch>
            <a:fillRect/>
          </a:stretch>
        </p:blipFill>
        <p:spPr>
          <a:xfrm>
            <a:off x="1271464" y="2780928"/>
            <a:ext cx="9888875" cy="1512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13" t="71273" r="2913" b="2001"/>
          <a:stretch>
            <a:fillRect/>
          </a:stretch>
        </p:blipFill>
        <p:spPr>
          <a:xfrm>
            <a:off x="983432" y="4291513"/>
            <a:ext cx="9888875" cy="1080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207568" y="4566189"/>
            <a:ext cx="526572" cy="532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71664" y="4565397"/>
            <a:ext cx="526572" cy="532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94990" y="4565397"/>
            <a:ext cx="526572" cy="532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59086" y="4565397"/>
            <a:ext cx="526572" cy="532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52154" y="4565396"/>
            <a:ext cx="526572" cy="532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28274" y="4520167"/>
            <a:ext cx="526572" cy="532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39576" y="4520166"/>
            <a:ext cx="526572" cy="532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832644" y="4520165"/>
            <a:ext cx="526572" cy="532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496815" y="4520164"/>
            <a:ext cx="526572" cy="532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291094" y="4557358"/>
            <a:ext cx="526572" cy="532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61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24760" y="2780928"/>
            <a:ext cx="1407344" cy="395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96190" y="2780928"/>
            <a:ext cx="153225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39816" y="4092944"/>
            <a:ext cx="1440159" cy="416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80176" y="4092944"/>
            <a:ext cx="1449114" cy="478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82"/>
          <a:stretch>
            <a:fillRect/>
          </a:stretch>
        </p:blipFill>
        <p:spPr>
          <a:xfrm>
            <a:off x="731404" y="1052736"/>
            <a:ext cx="10729192" cy="2499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619836" y="1611654"/>
            <a:ext cx="1620180" cy="513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00356" y="1611653"/>
            <a:ext cx="1638182" cy="513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23826" y="2755645"/>
            <a:ext cx="1632514" cy="440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等线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76</cp:revision>
  <dcterms:created xsi:type="dcterms:W3CDTF">2015-09-16T06:44:00Z</dcterms:created>
  <dcterms:modified xsi:type="dcterms:W3CDTF">2024-08-08T10:46:39Z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