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67608" y="2862333"/>
            <a:ext cx="6895238" cy="11333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487"/>
          <a:stretch>
            <a:fillRect/>
          </a:stretch>
        </p:blipFill>
        <p:spPr>
          <a:xfrm>
            <a:off x="622935" y="1125220"/>
            <a:ext cx="10800000" cy="46959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641"/>
          <a:stretch>
            <a:fillRect/>
          </a:stretch>
        </p:blipFill>
        <p:spPr>
          <a:xfrm>
            <a:off x="49530" y="765175"/>
            <a:ext cx="10800000" cy="19437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71" y="2636902"/>
            <a:ext cx="10800000" cy="3304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08023" y="3028438"/>
            <a:ext cx="333333" cy="439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79451" y="3037987"/>
            <a:ext cx="228572" cy="429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93737" y="5215309"/>
            <a:ext cx="228571" cy="429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720" y="5013325"/>
            <a:ext cx="6334760" cy="1374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33344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1269324"/>
            <a:ext cx="10800000" cy="40093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89025" y="1492250"/>
            <a:ext cx="3542030" cy="483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990867" y="1537300"/>
            <a:ext cx="4523809" cy="532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27035" y="2560287"/>
            <a:ext cx="4511904" cy="589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912749" y="2537900"/>
            <a:ext cx="2822534" cy="448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88939" y="3410022"/>
            <a:ext cx="3180401" cy="719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88939" y="4470353"/>
            <a:ext cx="6206184" cy="808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60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2980" y="692744"/>
            <a:ext cx="919320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326452" y="2213625"/>
            <a:ext cx="2116652" cy="48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757724" y="3340164"/>
            <a:ext cx="1872208" cy="495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443104" y="5481291"/>
            <a:ext cx="875542" cy="381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353474" y="5529988"/>
            <a:ext cx="267526" cy="324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214884" y="2307864"/>
            <a:ext cx="3096344" cy="1201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4639318" y="2070937"/>
            <a:ext cx="427258" cy="86276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7" grpId="0" bldLvl="0" animBg="1"/>
      <p:bldP spid="18" grpId="0" bldLvl="0" animBg="1"/>
      <p:bldP spid="19" grpId="0" bldLvl="0" animBg="1"/>
      <p:bldP spid="21" grpId="0" bldLvl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29369"/>
            <a:ext cx="10800000" cy="27495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080" y="827999"/>
            <a:ext cx="1007315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77925" y="1966035"/>
            <a:ext cx="577385" cy="355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12098" y="1974926"/>
            <a:ext cx="568502" cy="34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81259" y="1974926"/>
            <a:ext cx="195422" cy="337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71018" y="1983817"/>
            <a:ext cx="310899" cy="337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35528" y="3913144"/>
            <a:ext cx="1083707" cy="542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00770" y="3993162"/>
            <a:ext cx="470790" cy="382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082231" y="5024508"/>
            <a:ext cx="532971" cy="373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126645" y="5993617"/>
            <a:ext cx="506322" cy="462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483004" y="6046962"/>
            <a:ext cx="346431" cy="408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43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110476" y="1256691"/>
            <a:ext cx="1417572" cy="400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77142" y="2342712"/>
            <a:ext cx="1152380" cy="447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39047" y="2276026"/>
            <a:ext cx="1885345" cy="581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243830" y="3378200"/>
            <a:ext cx="1716405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099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775520" y="3380586"/>
            <a:ext cx="3792099" cy="5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67619" y="5580764"/>
            <a:ext cx="4488821" cy="571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65952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279577" y="6039260"/>
            <a:ext cx="1515456" cy="392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12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58095" y="2278834"/>
            <a:ext cx="476190" cy="400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96190" y="2278834"/>
            <a:ext cx="961904" cy="439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72380" y="3357416"/>
            <a:ext cx="1457142" cy="439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5" y="4474178"/>
            <a:ext cx="8883581" cy="18517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70</cp:revision>
  <dcterms:created xsi:type="dcterms:W3CDTF">2015-09-16T06:44:00Z</dcterms:created>
  <dcterms:modified xsi:type="dcterms:W3CDTF">2024-08-08T14:01:19Z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