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917DD3-DE0D-4865-8CBF-AB891AD66F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80D5A-0A44-4A23-A331-5AC509BE81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80D5A-0A44-4A23-A331-5AC509BE81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2190" y="2809952"/>
            <a:ext cx="8647619" cy="12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1127448" y="2204864"/>
            <a:ext cx="5544616" cy="7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55440" y="3284984"/>
            <a:ext cx="5544616" cy="7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5440" y="4329955"/>
            <a:ext cx="10392552" cy="191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9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6666" y="3514183"/>
            <a:ext cx="5228571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448" y="4509120"/>
            <a:ext cx="5544616" cy="7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28040"/>
            <a:ext cx="9064625" cy="554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9915" y="2925445"/>
            <a:ext cx="2428240" cy="2449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8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575384" y="1052736"/>
            <a:ext cx="5544616" cy="7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3308" y="2276872"/>
            <a:ext cx="5660724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3308" y="4377066"/>
            <a:ext cx="5660724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285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81034"/>
            <a:ext cx="10800000" cy="5340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9275" y="1600921"/>
            <a:ext cx="304761" cy="36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180" y="2888381"/>
            <a:ext cx="304761" cy="36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322" y="3021895"/>
            <a:ext cx="609524" cy="37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6418" y="3164946"/>
            <a:ext cx="609523" cy="38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7370" y="3679930"/>
            <a:ext cx="523809" cy="4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5465" y="3756224"/>
            <a:ext cx="600000" cy="37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2132" y="4509626"/>
            <a:ext cx="504761" cy="7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85465" y="4347501"/>
            <a:ext cx="600000" cy="37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99751" y="5530057"/>
            <a:ext cx="304761" cy="36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39468" y="4161227"/>
            <a:ext cx="1080120" cy="42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196934"/>
            <a:ext cx="10800000" cy="4595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4989" y="1759483"/>
            <a:ext cx="304761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6894" y="1749948"/>
            <a:ext cx="590476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6418" y="2836909"/>
            <a:ext cx="304762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4513" y="2960860"/>
            <a:ext cx="609523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8322" y="3552014"/>
            <a:ext cx="609523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2608" y="3809452"/>
            <a:ext cx="504761" cy="7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56894" y="4124099"/>
            <a:ext cx="1047619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56894" y="4267120"/>
            <a:ext cx="304761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1475" y="4926805"/>
            <a:ext cx="893037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565359"/>
            <a:ext cx="10800000" cy="2448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7089" y="3565687"/>
            <a:ext cx="438095" cy="3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4708" y="4146830"/>
            <a:ext cx="1028571" cy="5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0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761" y="3583833"/>
            <a:ext cx="600000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5238" y="3621976"/>
            <a:ext cx="333333" cy="36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7619" y="3583833"/>
            <a:ext cx="600000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1428" y="3621976"/>
            <a:ext cx="304761" cy="36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0952" y="3583833"/>
            <a:ext cx="600000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00952" y="3612441"/>
            <a:ext cx="314285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023150" y="4797152"/>
            <a:ext cx="1584176" cy="131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12012" y="4842516"/>
            <a:ext cx="1828203" cy="131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500952" y="4876936"/>
            <a:ext cx="1707616" cy="131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5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91744" y="2420888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351584" y="3284984"/>
            <a:ext cx="3096344" cy="264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616280" y="2420888"/>
            <a:ext cx="26642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320136" y="3399478"/>
            <a:ext cx="3096344" cy="271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1266406"/>
            <a:ext cx="2238095" cy="4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666" y="1266406"/>
            <a:ext cx="2152381" cy="4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19447" y="2302031"/>
            <a:ext cx="3096344" cy="264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092190" y="2333625"/>
            <a:ext cx="3371215" cy="26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7" grpId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5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71</cp:revision>
  <dcterms:created xsi:type="dcterms:W3CDTF">2015-09-16T06:44:00Z</dcterms:created>
  <dcterms:modified xsi:type="dcterms:W3CDTF">2024-08-08T13:27:55Z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