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AA779-71C6-5B8F-0AA3-33AC29884F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887065"/>
            <a:ext cx="10800000" cy="10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C2559-5CD4-05D8-D266-438EB85849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91A803-C24C-E4B7-7FBC-4B3236B64669}"/>
              </a:ext>
            </a:extLst>
          </p:cNvPr>
          <p:cNvSpPr/>
          <p:nvPr/>
        </p:nvSpPr>
        <p:spPr bwMode="white">
          <a:xfrm>
            <a:off x="2729523" y="2219687"/>
            <a:ext cx="209523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84E9AE-01DE-DBE5-D772-83F6142D20FC}"/>
              </a:ext>
            </a:extLst>
          </p:cNvPr>
          <p:cNvSpPr/>
          <p:nvPr/>
        </p:nvSpPr>
        <p:spPr bwMode="white">
          <a:xfrm>
            <a:off x="3672380" y="2219687"/>
            <a:ext cx="209523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703445-E870-CDC3-DD1F-CB62290AE49E}"/>
              </a:ext>
            </a:extLst>
          </p:cNvPr>
          <p:cNvSpPr/>
          <p:nvPr/>
        </p:nvSpPr>
        <p:spPr bwMode="white">
          <a:xfrm>
            <a:off x="9615238" y="2181559"/>
            <a:ext cx="1504761" cy="28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DBAFFB-5FB3-E508-0573-438D96EC97A3}"/>
              </a:ext>
            </a:extLst>
          </p:cNvPr>
          <p:cNvSpPr/>
          <p:nvPr/>
        </p:nvSpPr>
        <p:spPr bwMode="white">
          <a:xfrm>
            <a:off x="3281904" y="2877403"/>
            <a:ext cx="333333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3C5899-59F1-0DF5-EBBF-8CD874BE7B94}"/>
              </a:ext>
            </a:extLst>
          </p:cNvPr>
          <p:cNvSpPr/>
          <p:nvPr/>
        </p:nvSpPr>
        <p:spPr bwMode="white">
          <a:xfrm>
            <a:off x="4129523" y="2877403"/>
            <a:ext cx="200000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416B7D-19B9-4028-1D6D-7263AF0C7755}"/>
              </a:ext>
            </a:extLst>
          </p:cNvPr>
          <p:cNvSpPr/>
          <p:nvPr/>
        </p:nvSpPr>
        <p:spPr bwMode="white">
          <a:xfrm>
            <a:off x="5605714" y="2858339"/>
            <a:ext cx="304761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A52B88-9F7F-69BB-7C59-EAC34261899D}"/>
              </a:ext>
            </a:extLst>
          </p:cNvPr>
          <p:cNvSpPr/>
          <p:nvPr/>
        </p:nvSpPr>
        <p:spPr bwMode="white">
          <a:xfrm>
            <a:off x="6577142" y="2877403"/>
            <a:ext cx="333333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948FE5-35B6-F6AF-F173-566BDDB41916}"/>
              </a:ext>
            </a:extLst>
          </p:cNvPr>
          <p:cNvSpPr/>
          <p:nvPr/>
        </p:nvSpPr>
        <p:spPr bwMode="white">
          <a:xfrm>
            <a:off x="9615238" y="2839274"/>
            <a:ext cx="1504761" cy="28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93E9FC-4EB0-43C7-771E-36CB60EF1492}"/>
              </a:ext>
            </a:extLst>
          </p:cNvPr>
          <p:cNvSpPr/>
          <p:nvPr/>
        </p:nvSpPr>
        <p:spPr bwMode="white">
          <a:xfrm>
            <a:off x="4539047" y="3535119"/>
            <a:ext cx="209523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0101F25-BCE2-615A-D861-DDDD071377C0}"/>
              </a:ext>
            </a:extLst>
          </p:cNvPr>
          <p:cNvSpPr/>
          <p:nvPr/>
        </p:nvSpPr>
        <p:spPr bwMode="white">
          <a:xfrm>
            <a:off x="5548571" y="3535119"/>
            <a:ext cx="361904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ACF000-2B0F-4DE3-0CEF-288FD933E746}"/>
              </a:ext>
            </a:extLst>
          </p:cNvPr>
          <p:cNvSpPr/>
          <p:nvPr/>
        </p:nvSpPr>
        <p:spPr bwMode="white">
          <a:xfrm>
            <a:off x="7805714" y="3496990"/>
            <a:ext cx="3314285" cy="28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7416B7D-19B9-4028-1D6D-7263AF0C7755}"/>
              </a:ext>
            </a:extLst>
          </p:cNvPr>
          <p:cNvSpPr/>
          <p:nvPr/>
        </p:nvSpPr>
        <p:spPr bwMode="white">
          <a:xfrm>
            <a:off x="6127874" y="2858339"/>
            <a:ext cx="256158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21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4CF5D-330B-470A-5401-B01F830A1C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D07BC0-C292-78D9-7B13-18A97350A6E3}"/>
              </a:ext>
            </a:extLst>
          </p:cNvPr>
          <p:cNvSpPr/>
          <p:nvPr/>
        </p:nvSpPr>
        <p:spPr bwMode="white">
          <a:xfrm>
            <a:off x="1199456" y="2028997"/>
            <a:ext cx="2016224" cy="36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D07BC0-C292-78D9-7B13-18A97350A6E3}"/>
              </a:ext>
            </a:extLst>
          </p:cNvPr>
          <p:cNvSpPr/>
          <p:nvPr/>
        </p:nvSpPr>
        <p:spPr bwMode="white">
          <a:xfrm>
            <a:off x="1127448" y="2564904"/>
            <a:ext cx="1800000" cy="35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D07BC0-C292-78D9-7B13-18A97350A6E3}"/>
              </a:ext>
            </a:extLst>
          </p:cNvPr>
          <p:cNvSpPr/>
          <p:nvPr/>
        </p:nvSpPr>
        <p:spPr bwMode="white">
          <a:xfrm>
            <a:off x="1019336" y="3019813"/>
            <a:ext cx="2016224" cy="36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D07BC0-C292-78D9-7B13-18A97350A6E3}"/>
              </a:ext>
            </a:extLst>
          </p:cNvPr>
          <p:cNvSpPr/>
          <p:nvPr/>
        </p:nvSpPr>
        <p:spPr bwMode="white">
          <a:xfrm>
            <a:off x="5351616" y="2028997"/>
            <a:ext cx="2016224" cy="36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D07BC0-C292-78D9-7B13-18A97350A6E3}"/>
              </a:ext>
            </a:extLst>
          </p:cNvPr>
          <p:cNvSpPr/>
          <p:nvPr/>
        </p:nvSpPr>
        <p:spPr bwMode="white">
          <a:xfrm>
            <a:off x="5351616" y="2552274"/>
            <a:ext cx="2016224" cy="36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5D07BC0-C292-78D9-7B13-18A97350A6E3}"/>
              </a:ext>
            </a:extLst>
          </p:cNvPr>
          <p:cNvSpPr/>
          <p:nvPr/>
        </p:nvSpPr>
        <p:spPr bwMode="white">
          <a:xfrm>
            <a:off x="5351616" y="3122490"/>
            <a:ext cx="2016224" cy="36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5D07BC0-C292-78D9-7B13-18A97350A6E3}"/>
              </a:ext>
            </a:extLst>
          </p:cNvPr>
          <p:cNvSpPr/>
          <p:nvPr/>
        </p:nvSpPr>
        <p:spPr bwMode="white">
          <a:xfrm>
            <a:off x="8760296" y="2041607"/>
            <a:ext cx="2016224" cy="36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5D07BC0-C292-78D9-7B13-18A97350A6E3}"/>
              </a:ext>
            </a:extLst>
          </p:cNvPr>
          <p:cNvSpPr/>
          <p:nvPr/>
        </p:nvSpPr>
        <p:spPr bwMode="white">
          <a:xfrm>
            <a:off x="8783896" y="2582048"/>
            <a:ext cx="2016224" cy="36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5D07BC0-C292-78D9-7B13-18A97350A6E3}"/>
              </a:ext>
            </a:extLst>
          </p:cNvPr>
          <p:cNvSpPr/>
          <p:nvPr/>
        </p:nvSpPr>
        <p:spPr bwMode="white">
          <a:xfrm>
            <a:off x="8740427" y="3019812"/>
            <a:ext cx="2016224" cy="36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14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DE90E-AB86-A9AF-A51E-5E6F6ECC53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644A57-FA40-66B7-32C2-38F77851C1A4}"/>
              </a:ext>
            </a:extLst>
          </p:cNvPr>
          <p:cNvSpPr/>
          <p:nvPr/>
        </p:nvSpPr>
        <p:spPr bwMode="white">
          <a:xfrm>
            <a:off x="1510476" y="2132981"/>
            <a:ext cx="2238095" cy="2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2FC7EC-1DEE-F16B-1272-4E48E60C4100}"/>
              </a:ext>
            </a:extLst>
          </p:cNvPr>
          <p:cNvSpPr/>
          <p:nvPr/>
        </p:nvSpPr>
        <p:spPr bwMode="white">
          <a:xfrm>
            <a:off x="1281904" y="2618777"/>
            <a:ext cx="2085714" cy="2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745813-2561-D9F0-BB7A-31A911014E0A}"/>
              </a:ext>
            </a:extLst>
          </p:cNvPr>
          <p:cNvSpPr/>
          <p:nvPr/>
        </p:nvSpPr>
        <p:spPr bwMode="white">
          <a:xfrm>
            <a:off x="1281904" y="3114099"/>
            <a:ext cx="1047619" cy="2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91EC93-6DC1-5CC9-E544-2E41C9AFCDDE}"/>
              </a:ext>
            </a:extLst>
          </p:cNvPr>
          <p:cNvSpPr/>
          <p:nvPr/>
        </p:nvSpPr>
        <p:spPr bwMode="white">
          <a:xfrm>
            <a:off x="1281904" y="3590370"/>
            <a:ext cx="1142857" cy="21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B27240-13E2-84A2-C5D0-FABD3AD38A6D}"/>
              </a:ext>
            </a:extLst>
          </p:cNvPr>
          <p:cNvSpPr/>
          <p:nvPr/>
        </p:nvSpPr>
        <p:spPr bwMode="white">
          <a:xfrm>
            <a:off x="1243809" y="4066641"/>
            <a:ext cx="3123809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06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37487-950D-8739-E759-BE081A270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6D3D65-99D0-9A45-28DC-49001DEEF50E}"/>
              </a:ext>
            </a:extLst>
          </p:cNvPr>
          <p:cNvSpPr/>
          <p:nvPr/>
        </p:nvSpPr>
        <p:spPr bwMode="white">
          <a:xfrm>
            <a:off x="1472380" y="2143462"/>
            <a:ext cx="1876190" cy="1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98095B-3E04-705A-CCB5-90F2C66F3304}"/>
              </a:ext>
            </a:extLst>
          </p:cNvPr>
          <p:cNvSpPr/>
          <p:nvPr/>
        </p:nvSpPr>
        <p:spPr bwMode="white">
          <a:xfrm>
            <a:off x="1272380" y="2620080"/>
            <a:ext cx="1819047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2212BF-1FA9-AC51-E6E1-D6BB9D602538}"/>
              </a:ext>
            </a:extLst>
          </p:cNvPr>
          <p:cNvSpPr/>
          <p:nvPr/>
        </p:nvSpPr>
        <p:spPr bwMode="white">
          <a:xfrm>
            <a:off x="1272380" y="3096697"/>
            <a:ext cx="1314285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BC8E51-55CB-6B01-DD58-CF7DA95D1F84}"/>
              </a:ext>
            </a:extLst>
          </p:cNvPr>
          <p:cNvSpPr/>
          <p:nvPr/>
        </p:nvSpPr>
        <p:spPr bwMode="white">
          <a:xfrm>
            <a:off x="1234285" y="3582847"/>
            <a:ext cx="3247619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51E93E-81B9-B9C5-3775-CC04288979F1}"/>
              </a:ext>
            </a:extLst>
          </p:cNvPr>
          <p:cNvSpPr/>
          <p:nvPr/>
        </p:nvSpPr>
        <p:spPr bwMode="white">
          <a:xfrm>
            <a:off x="1127448" y="4736261"/>
            <a:ext cx="5472608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5F3DDA-043D-B051-A2CF-93D93B52334C}"/>
              </a:ext>
            </a:extLst>
          </p:cNvPr>
          <p:cNvSpPr/>
          <p:nvPr/>
        </p:nvSpPr>
        <p:spPr bwMode="white">
          <a:xfrm>
            <a:off x="1224762" y="5203346"/>
            <a:ext cx="4295238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201E84-0988-F781-956E-B0E4BF305AC0}"/>
              </a:ext>
            </a:extLst>
          </p:cNvPr>
          <p:cNvSpPr/>
          <p:nvPr/>
        </p:nvSpPr>
        <p:spPr bwMode="white">
          <a:xfrm>
            <a:off x="1253333" y="5670431"/>
            <a:ext cx="4266666" cy="25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51E93E-81B9-B9C5-3775-CC04288979F1}"/>
              </a:ext>
            </a:extLst>
          </p:cNvPr>
          <p:cNvSpPr/>
          <p:nvPr/>
        </p:nvSpPr>
        <p:spPr bwMode="white">
          <a:xfrm>
            <a:off x="6600056" y="4710162"/>
            <a:ext cx="3329466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201E84-0988-F781-956E-B0E4BF305AC0}"/>
              </a:ext>
            </a:extLst>
          </p:cNvPr>
          <p:cNvSpPr/>
          <p:nvPr/>
        </p:nvSpPr>
        <p:spPr bwMode="white">
          <a:xfrm>
            <a:off x="5519998" y="5177248"/>
            <a:ext cx="4409523" cy="32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91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62</cp:revision>
  <dcterms:created xsi:type="dcterms:W3CDTF">2015-09-16T06:44:00Z</dcterms:created>
  <dcterms:modified xsi:type="dcterms:W3CDTF">2024-08-07T23:10:24Z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