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6476" y="2867095"/>
            <a:ext cx="9019048" cy="11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9910" y="2637155"/>
            <a:ext cx="1410970" cy="39541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45" y="640115"/>
            <a:ext cx="10800000" cy="328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1926590"/>
            <a:ext cx="9144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2967990"/>
            <a:ext cx="105156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3985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24"/>
          <a:stretch>
            <a:fillRect/>
          </a:stretch>
        </p:blipFill>
        <p:spPr>
          <a:xfrm>
            <a:off x="4491990" y="3422015"/>
            <a:ext cx="7085965" cy="313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27999"/>
            <a:ext cx="10800000" cy="507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24"/>
          <a:stretch>
            <a:fillRect/>
          </a:stretch>
        </p:blipFill>
        <p:spPr>
          <a:xfrm>
            <a:off x="6515906" y="1145852"/>
            <a:ext cx="5222047" cy="230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670511" y="855778"/>
            <a:ext cx="514172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67270" y="1988840"/>
            <a:ext cx="514172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67269" y="2967538"/>
            <a:ext cx="514172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84317" y="3929014"/>
            <a:ext cx="514172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84317" y="4817859"/>
            <a:ext cx="893121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58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02835" y="4986354"/>
            <a:ext cx="346868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9898" y="6019264"/>
            <a:ext cx="329079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26" y="765180"/>
            <a:ext cx="10800000" cy="339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073" y="1147120"/>
            <a:ext cx="333333" cy="43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4645" y="2264294"/>
            <a:ext cx="228571" cy="42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3692" y="3371920"/>
            <a:ext cx="609523" cy="43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4365625"/>
            <a:ext cx="5415915" cy="131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5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4440876"/>
            <a:ext cx="580952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4431343"/>
            <a:ext cx="580952" cy="4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85224"/>
            <a:ext cx="10800000" cy="381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9425" y="4513933"/>
            <a:ext cx="609523" cy="4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4186" y="4513933"/>
            <a:ext cx="619047" cy="4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0090"/>
            <a:ext cx="10375900" cy="59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7" y="984255"/>
            <a:ext cx="10800000" cy="3090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603" y="4005631"/>
            <a:ext cx="7171428" cy="162857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26028" y="1056263"/>
            <a:ext cx="514172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95" y="2277133"/>
            <a:ext cx="9649072" cy="173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3603156"/>
            <a:ext cx="342857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523" y="4709405"/>
            <a:ext cx="609524" cy="42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92744"/>
            <a:ext cx="86653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678881" y="3581777"/>
            <a:ext cx="514172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34865" y="4279173"/>
            <a:ext cx="6192688" cy="146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2024-08-08T14:19:12Z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