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9" r:id="rId6"/>
    <p:sldId id="329" r:id="rId7"/>
    <p:sldId id="328" r:id="rId8"/>
    <p:sldId id="333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07168"/>
            <a:ext cx="10800000" cy="10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1571280"/>
            <a:ext cx="361904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809" y="1580809"/>
            <a:ext cx="304761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0" y="2133505"/>
            <a:ext cx="209523" cy="2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904" y="2762435"/>
            <a:ext cx="200000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3848769"/>
            <a:ext cx="200000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3848769"/>
            <a:ext cx="209523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5238" y="3848769"/>
            <a:ext cx="219047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0952" y="4363348"/>
            <a:ext cx="495238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0476" y="4868398"/>
            <a:ext cx="228571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39047" y="5382978"/>
            <a:ext cx="342857" cy="2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62857" y="5382978"/>
            <a:ext cx="504761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"/>
          <a:stretch>
            <a:fillRect/>
          </a:stretch>
        </p:blipFill>
        <p:spPr>
          <a:xfrm>
            <a:off x="623570" y="1052671"/>
            <a:ext cx="10800080" cy="3254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0534" y="1828642"/>
            <a:ext cx="238095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963" y="3373022"/>
            <a:ext cx="247619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66" y="1413033"/>
            <a:ext cx="10800000" cy="300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48070" y="1413033"/>
            <a:ext cx="257141" cy="35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5862" y="2914750"/>
            <a:ext cx="360040" cy="36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619571"/>
            <a:ext cx="561904" cy="2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1619571"/>
            <a:ext cx="1352380" cy="2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1619571"/>
            <a:ext cx="1352380" cy="2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2125032"/>
            <a:ext cx="1656183" cy="180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39817" y="2015683"/>
            <a:ext cx="1656183" cy="180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40216" y="2125031"/>
            <a:ext cx="1656183" cy="180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2143367"/>
            <a:ext cx="1847619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2152899"/>
            <a:ext cx="2123809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000" y="2639014"/>
            <a:ext cx="1171428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285" y="2639014"/>
            <a:ext cx="914285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3125128"/>
            <a:ext cx="885714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285" y="3630306"/>
            <a:ext cx="2600000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112" y="3125128"/>
            <a:ext cx="1224136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57"/>
          <a:stretch>
            <a:fillRect/>
          </a:stretch>
        </p:blipFill>
        <p:spPr>
          <a:xfrm>
            <a:off x="983432" y="5229200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1527" y="5334160"/>
            <a:ext cx="657142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2955" y="5868504"/>
            <a:ext cx="2123809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93" y="812806"/>
            <a:ext cx="10800000" cy="426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5"/>
          <a:stretch>
            <a:fillRect/>
          </a:stretch>
        </p:blipFill>
        <p:spPr>
          <a:xfrm>
            <a:off x="1271350" y="3573123"/>
            <a:ext cx="9389769" cy="313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3"/>
          <a:stretch>
            <a:fillRect/>
          </a:stretch>
        </p:blipFill>
        <p:spPr>
          <a:xfrm>
            <a:off x="911171" y="836538"/>
            <a:ext cx="10800000" cy="270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01647" y="920524"/>
            <a:ext cx="647619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6409" y="1502577"/>
            <a:ext cx="5160882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266" y="2027380"/>
            <a:ext cx="1552380" cy="2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4504" y="2514014"/>
            <a:ext cx="352380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932" y="2523556"/>
            <a:ext cx="3180952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9742" y="3105609"/>
            <a:ext cx="5643573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590325"/>
            <a:ext cx="133333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2599852"/>
            <a:ext cx="1952380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095208"/>
            <a:ext cx="4133333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590565"/>
            <a:ext cx="1457142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3333" y="3590565"/>
            <a:ext cx="2219047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2857" y="3590565"/>
            <a:ext cx="714285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285" y="4057344"/>
            <a:ext cx="2085714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552" y="4524122"/>
            <a:ext cx="9361040" cy="34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809" y="4913641"/>
            <a:ext cx="9361040" cy="46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2024-08-08T13:53:19Z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