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80" userDrawn="1">
          <p15:clr>
            <a:srgbClr val="A4A3A4"/>
          </p15:clr>
        </p15:guide>
        <p15:guide id="2" pos="33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1480"/>
        <p:guide pos="334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7648" y="2840229"/>
            <a:ext cx="5965181" cy="11775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35" y="549275"/>
            <a:ext cx="10125075" cy="6010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58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720090" y="2860675"/>
            <a:ext cx="9984740" cy="208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00" y="1052736"/>
            <a:ext cx="9523686" cy="14178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6025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892064" y="5026957"/>
            <a:ext cx="570914" cy="395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46779" y="6107442"/>
            <a:ext cx="808062" cy="404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68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96190" y="1381076"/>
            <a:ext cx="961904" cy="438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20000" y="2573052"/>
            <a:ext cx="647619" cy="438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20000" y="3745957"/>
            <a:ext cx="647619" cy="438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15238" y="4937934"/>
            <a:ext cx="342857" cy="429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5501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58102" y="1252414"/>
            <a:ext cx="1825478" cy="415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61086" y="2497980"/>
            <a:ext cx="848202" cy="387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97811" y="4048017"/>
            <a:ext cx="451759" cy="39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2540" y="4638508"/>
            <a:ext cx="1760941" cy="46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7267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324477" y="5226799"/>
            <a:ext cx="888218" cy="35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78129" y="6317702"/>
            <a:ext cx="1741260" cy="35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40627" y="6317702"/>
            <a:ext cx="888218" cy="35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22501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42028" y="1487233"/>
            <a:ext cx="813492" cy="81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87865" y="2504570"/>
            <a:ext cx="561310" cy="32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73971" y="4522967"/>
            <a:ext cx="553175" cy="81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34485" y="5540304"/>
            <a:ext cx="821627" cy="73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978957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18381" y="4405836"/>
            <a:ext cx="1673763" cy="397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1608" y="5229200"/>
            <a:ext cx="8770841" cy="14480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552" y="548680"/>
            <a:ext cx="9865096" cy="3980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89647" y="3582381"/>
            <a:ext cx="41034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864"/>
          <a:stretch>
            <a:fillRect/>
          </a:stretch>
        </p:blipFill>
        <p:spPr>
          <a:xfrm>
            <a:off x="1487488" y="4321614"/>
            <a:ext cx="10141906" cy="1195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423592" y="4765530"/>
            <a:ext cx="388313" cy="448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096" r="64179" b="4102"/>
          <a:stretch>
            <a:fillRect/>
          </a:stretch>
        </p:blipFill>
        <p:spPr>
          <a:xfrm>
            <a:off x="7630160" y="5680710"/>
            <a:ext cx="3964305" cy="803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878" b="31825"/>
          <a:stretch>
            <a:fillRect/>
          </a:stretch>
        </p:blipFill>
        <p:spPr>
          <a:xfrm>
            <a:off x="1475020" y="5517232"/>
            <a:ext cx="10141906" cy="1052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2489647" y="5877272"/>
            <a:ext cx="388313" cy="497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64755" y="5813425"/>
            <a:ext cx="4028440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1" grpId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45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96190" y="2859815"/>
            <a:ext cx="380952" cy="438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00952" y="4338367"/>
            <a:ext cx="342857" cy="438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74</cp:revision>
  <dcterms:created xsi:type="dcterms:W3CDTF">2015-09-16T06:44:00Z</dcterms:created>
  <dcterms:modified xsi:type="dcterms:W3CDTF">2024-08-08T10:52:14Z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