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8" r:id="rId4"/>
    <p:sldId id="337" r:id="rId5"/>
    <p:sldId id="336" r:id="rId6"/>
    <p:sldId id="335" r:id="rId7"/>
    <p:sldId id="334" r:id="rId8"/>
    <p:sldId id="332" r:id="rId9"/>
    <p:sldId id="331" r:id="rId10"/>
    <p:sldId id="330" r:id="rId11"/>
    <p:sldId id="329" r:id="rId12"/>
    <p:sldId id="328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/>
          <a:stretch>
            <a:fillRect/>
          </a:stretch>
        </p:blipFill>
        <p:spPr>
          <a:xfrm>
            <a:off x="2207260" y="2671445"/>
            <a:ext cx="7576820" cy="1515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05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91428" y="1123269"/>
            <a:ext cx="1114285" cy="23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43809" y="1123269"/>
            <a:ext cx="1114285" cy="23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58095" y="1123269"/>
            <a:ext cx="1114285" cy="23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720000" y="1656660"/>
            <a:ext cx="2423672" cy="266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white">
          <a:xfrm>
            <a:off x="4048378" y="1462733"/>
            <a:ext cx="2309716" cy="266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white">
          <a:xfrm>
            <a:off x="7595118" y="1656660"/>
            <a:ext cx="2736304" cy="266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58" grpId="0" animBg="1"/>
      <p:bldP spid="59" grpId="0" animBg="1"/>
      <p:bldP spid="6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20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857" y="2019451"/>
            <a:ext cx="2733333" cy="285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1904" y="2553222"/>
            <a:ext cx="4326064" cy="305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717032"/>
            <a:ext cx="10800000" cy="2796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494694" y="4413808"/>
            <a:ext cx="2742857" cy="26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94694" y="4957865"/>
            <a:ext cx="2295238" cy="286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94694" y="5521013"/>
            <a:ext cx="1657142" cy="248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47075" y="5511468"/>
            <a:ext cx="647619" cy="26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23265" y="6036437"/>
            <a:ext cx="4952380" cy="31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73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809" y="2555532"/>
            <a:ext cx="3676190" cy="295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4761" y="3128195"/>
            <a:ext cx="2895238" cy="24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3809" y="3643592"/>
            <a:ext cx="7028571" cy="314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8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857" y="2058622"/>
            <a:ext cx="3647619" cy="295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3809" y="2602386"/>
            <a:ext cx="3666666" cy="295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3809" y="3174770"/>
            <a:ext cx="3666666" cy="24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43809" y="3718534"/>
            <a:ext cx="3504761" cy="24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3333" y="4243218"/>
            <a:ext cx="4295238" cy="295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3809" y="4777443"/>
            <a:ext cx="2714285" cy="305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53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39047" y="1638784"/>
            <a:ext cx="342857" cy="228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00952" y="1629246"/>
            <a:ext cx="219047" cy="23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34285" y="2277874"/>
            <a:ext cx="533333" cy="23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39047" y="2277874"/>
            <a:ext cx="380952" cy="23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15238" y="2936042"/>
            <a:ext cx="838095" cy="23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48571" y="3584671"/>
            <a:ext cx="1523809" cy="257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67619" y="4233299"/>
            <a:ext cx="838095" cy="257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81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椭圆 1"/>
          <p:cNvSpPr/>
          <p:nvPr/>
        </p:nvSpPr>
        <p:spPr>
          <a:xfrm>
            <a:off x="2279576" y="1916832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392144" y="1916831"/>
            <a:ext cx="216024" cy="28181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351584" y="2664656"/>
            <a:ext cx="288032" cy="33229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320136" y="2650784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23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20000" y="3310039"/>
            <a:ext cx="542857" cy="238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05714" y="3758716"/>
            <a:ext cx="371428" cy="238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1904" y="3758716"/>
            <a:ext cx="695238" cy="238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05714" y="4207393"/>
            <a:ext cx="380952" cy="22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20000" y="4207393"/>
            <a:ext cx="695238" cy="238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10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81904" y="980440"/>
            <a:ext cx="647619" cy="23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77142" y="2809743"/>
            <a:ext cx="1171428" cy="23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67619" y="4029278"/>
            <a:ext cx="695238" cy="23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35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34285" y="1629030"/>
            <a:ext cx="228571" cy="238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668463"/>
            <a:ext cx="10800000" cy="3022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498876" y="2830571"/>
            <a:ext cx="247619" cy="23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46495" y="4670980"/>
            <a:ext cx="247619" cy="24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63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15238" y="1656842"/>
            <a:ext cx="228571" cy="23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43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58095" y="2211368"/>
            <a:ext cx="685714" cy="23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96190" y="2211368"/>
            <a:ext cx="704761" cy="23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62857" y="2211368"/>
            <a:ext cx="857143" cy="23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15238" y="2211368"/>
            <a:ext cx="695238" cy="23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96190" y="2831499"/>
            <a:ext cx="533333" cy="23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43809" y="2831499"/>
            <a:ext cx="533333" cy="23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81904" y="2831499"/>
            <a:ext cx="838096" cy="23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15238" y="2831499"/>
            <a:ext cx="695238" cy="23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39047" y="3442089"/>
            <a:ext cx="828571" cy="23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00952" y="3442089"/>
            <a:ext cx="761904" cy="23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862857" y="3442089"/>
            <a:ext cx="695238" cy="23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434285" y="3442089"/>
            <a:ext cx="838095" cy="23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7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5714" y="1628777"/>
            <a:ext cx="942857" cy="23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58095" y="1628777"/>
            <a:ext cx="1114285" cy="23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62857" y="1628777"/>
            <a:ext cx="952380" cy="23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911424" y="1988840"/>
            <a:ext cx="2016224" cy="266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4295800" y="2096852"/>
            <a:ext cx="2448272" cy="266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white">
          <a:xfrm>
            <a:off x="7608168" y="2204864"/>
            <a:ext cx="2516458" cy="266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57" grpId="0" animBg="1"/>
      <p:bldP spid="58" grpId="0" animBg="1"/>
      <p:bldP spid="5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2024-08-08T10:05:57Z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