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784" y="2753457"/>
            <a:ext cx="7912432" cy="1252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DA39E-9158-7461-1FDA-7C6D4CD9B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2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785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8D7B1-993A-9B38-6EE5-FF47F16DF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96" y="764704"/>
            <a:ext cx="9364988" cy="291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91B0B-1CB4-3124-BBBE-BD5894B09919}"/>
              </a:ext>
            </a:extLst>
          </p:cNvPr>
          <p:cNvSpPr/>
          <p:nvPr/>
        </p:nvSpPr>
        <p:spPr bwMode="white">
          <a:xfrm>
            <a:off x="3575720" y="1966399"/>
            <a:ext cx="602590" cy="5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A6FA3-F92F-8634-18EF-4F9D60737DD7}"/>
              </a:ext>
            </a:extLst>
          </p:cNvPr>
          <p:cNvSpPr/>
          <p:nvPr/>
        </p:nvSpPr>
        <p:spPr bwMode="white">
          <a:xfrm>
            <a:off x="5622246" y="1966399"/>
            <a:ext cx="638126" cy="5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198639-AF1E-0735-1256-A80F4448347C}"/>
              </a:ext>
            </a:extLst>
          </p:cNvPr>
          <p:cNvSpPr/>
          <p:nvPr/>
        </p:nvSpPr>
        <p:spPr bwMode="white">
          <a:xfrm>
            <a:off x="2495600" y="2892576"/>
            <a:ext cx="648072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4487223" y="2892576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27CC514-F652-333D-7D00-FABCB4A781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01"/>
          <a:stretch/>
        </p:blipFill>
        <p:spPr>
          <a:xfrm>
            <a:off x="840417" y="3867313"/>
            <a:ext cx="8782973" cy="2565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1271464" y="4886223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3287688" y="4837159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5284091" y="4886223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7280494" y="4802523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1253526" y="5805264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3287688" y="5805264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5362974" y="5842163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7280494" y="5887484"/>
            <a:ext cx="744680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D27CC514-F652-333D-7D00-FABCB4A781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03" r="70003" b="3538"/>
          <a:stretch/>
        </p:blipFill>
        <p:spPr>
          <a:xfrm>
            <a:off x="8631004" y="5842163"/>
            <a:ext cx="2750253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3DB1E5-AE0D-42E0-D0A1-FFBBA71A4EE5}"/>
              </a:ext>
            </a:extLst>
          </p:cNvPr>
          <p:cNvSpPr/>
          <p:nvPr/>
        </p:nvSpPr>
        <p:spPr bwMode="white">
          <a:xfrm>
            <a:off x="8631004" y="5818427"/>
            <a:ext cx="3153628" cy="52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3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AD127784-FAC6-3415-3B6E-9B88EAF2C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35179"/>
            <a:ext cx="8602274" cy="231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DC6D7E3-CE58-2EC2-2248-D04C350FC5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89" y="2564363"/>
            <a:ext cx="8136904" cy="43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6528048" y="4365104"/>
            <a:ext cx="720080" cy="51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3215680" y="5301208"/>
            <a:ext cx="792088" cy="51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6557105" y="5157192"/>
            <a:ext cx="720080" cy="51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3290919" y="6021288"/>
            <a:ext cx="720080" cy="51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6528048" y="6021288"/>
            <a:ext cx="720080" cy="51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D312D-4857-054E-DEC0-5BADA7FB2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15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112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3BA21-4EB4-0004-4C0D-571A45C42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894B6-EC4C-F4EC-0B6D-EA3A59CAA04C}"/>
              </a:ext>
            </a:extLst>
          </p:cNvPr>
          <p:cNvSpPr/>
          <p:nvPr/>
        </p:nvSpPr>
        <p:spPr bwMode="white">
          <a:xfrm>
            <a:off x="5300952" y="3372567"/>
            <a:ext cx="1571428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00EAC-ABB5-EC5B-FF51-25248E54FFC9}"/>
              </a:ext>
            </a:extLst>
          </p:cNvPr>
          <p:cNvSpPr/>
          <p:nvPr/>
        </p:nvSpPr>
        <p:spPr bwMode="white">
          <a:xfrm>
            <a:off x="5605714" y="4506664"/>
            <a:ext cx="1904761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4DE751-6983-3159-4583-99F2E2DDC885}"/>
              </a:ext>
            </a:extLst>
          </p:cNvPr>
          <p:cNvSpPr/>
          <p:nvPr/>
        </p:nvSpPr>
        <p:spPr bwMode="white">
          <a:xfrm>
            <a:off x="5910476" y="5631230"/>
            <a:ext cx="2190476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7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00D9B-0FF5-EC5D-633B-E40BE40AC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B97E4-4E7A-95ED-9821-949387618C71}"/>
              </a:ext>
            </a:extLst>
          </p:cNvPr>
          <p:cNvSpPr/>
          <p:nvPr/>
        </p:nvSpPr>
        <p:spPr bwMode="white">
          <a:xfrm>
            <a:off x="6253333" y="1209029"/>
            <a:ext cx="2495238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619DB-7205-A684-EBD1-9C0D53A2E2AD}"/>
              </a:ext>
            </a:extLst>
          </p:cNvPr>
          <p:cNvSpPr/>
          <p:nvPr/>
        </p:nvSpPr>
        <p:spPr bwMode="white">
          <a:xfrm>
            <a:off x="1272380" y="2333068"/>
            <a:ext cx="2771428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1AED0-3AF5-2096-D610-55B5668C0193}"/>
              </a:ext>
            </a:extLst>
          </p:cNvPr>
          <p:cNvSpPr/>
          <p:nvPr/>
        </p:nvSpPr>
        <p:spPr bwMode="white">
          <a:xfrm>
            <a:off x="8100952" y="2333068"/>
            <a:ext cx="342857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46EC7-D326-CB7F-63B1-351ECAC04BEE}"/>
              </a:ext>
            </a:extLst>
          </p:cNvPr>
          <p:cNvSpPr/>
          <p:nvPr/>
        </p:nvSpPr>
        <p:spPr bwMode="white">
          <a:xfrm>
            <a:off x="1024761" y="3466633"/>
            <a:ext cx="2723809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0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3FFCD-E083-B9C7-3CF6-D27440909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570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240D4-6CE9-AF27-385C-1D3BBBB2FE74}"/>
              </a:ext>
            </a:extLst>
          </p:cNvPr>
          <p:cNvSpPr/>
          <p:nvPr/>
        </p:nvSpPr>
        <p:spPr bwMode="white">
          <a:xfrm>
            <a:off x="4426081" y="3247118"/>
            <a:ext cx="1085702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CF2E9-4F55-924E-F73E-8F9B86E25CC9}"/>
              </a:ext>
            </a:extLst>
          </p:cNvPr>
          <p:cNvSpPr/>
          <p:nvPr/>
        </p:nvSpPr>
        <p:spPr bwMode="white">
          <a:xfrm>
            <a:off x="4426081" y="4219670"/>
            <a:ext cx="1093865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7C9CB-A058-19F9-E435-0B3F215445B7}"/>
              </a:ext>
            </a:extLst>
          </p:cNvPr>
          <p:cNvSpPr/>
          <p:nvPr/>
        </p:nvSpPr>
        <p:spPr bwMode="white">
          <a:xfrm>
            <a:off x="1789376" y="5184049"/>
            <a:ext cx="563259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7E687E-1225-E012-6DA0-D1A1121CE5DC}"/>
              </a:ext>
            </a:extLst>
          </p:cNvPr>
          <p:cNvSpPr/>
          <p:nvPr/>
        </p:nvSpPr>
        <p:spPr bwMode="white">
          <a:xfrm>
            <a:off x="3928128" y="5184049"/>
            <a:ext cx="718359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69951F-5729-1669-E000-167403C617EB}"/>
              </a:ext>
            </a:extLst>
          </p:cNvPr>
          <p:cNvSpPr/>
          <p:nvPr/>
        </p:nvSpPr>
        <p:spPr bwMode="white">
          <a:xfrm>
            <a:off x="6270959" y="5184049"/>
            <a:ext cx="1085702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C9FF3-488A-601A-6B7F-1B40837EA42B}"/>
              </a:ext>
            </a:extLst>
          </p:cNvPr>
          <p:cNvSpPr/>
          <p:nvPr/>
        </p:nvSpPr>
        <p:spPr bwMode="white">
          <a:xfrm>
            <a:off x="1789376" y="6148427"/>
            <a:ext cx="563259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0EC62-CB9F-BD6B-01A5-36E402274B34}"/>
              </a:ext>
            </a:extLst>
          </p:cNvPr>
          <p:cNvSpPr/>
          <p:nvPr/>
        </p:nvSpPr>
        <p:spPr bwMode="white">
          <a:xfrm>
            <a:off x="3928128" y="6148427"/>
            <a:ext cx="718359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D70F96-4C21-371D-059F-DFF8A8BF0D62}"/>
              </a:ext>
            </a:extLst>
          </p:cNvPr>
          <p:cNvSpPr/>
          <p:nvPr/>
        </p:nvSpPr>
        <p:spPr bwMode="white">
          <a:xfrm>
            <a:off x="6270959" y="6148427"/>
            <a:ext cx="1093865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29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4B3F2-7EA4-914F-72A0-65F5B1DAC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95744-D353-D5E5-2D77-A617B7C46A8B}"/>
              </a:ext>
            </a:extLst>
          </p:cNvPr>
          <p:cNvSpPr/>
          <p:nvPr/>
        </p:nvSpPr>
        <p:spPr bwMode="white">
          <a:xfrm>
            <a:off x="1958095" y="3277892"/>
            <a:ext cx="942857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BCC8B-B9FE-6C87-D763-7646C01424C5}"/>
              </a:ext>
            </a:extLst>
          </p:cNvPr>
          <p:cNvSpPr/>
          <p:nvPr/>
        </p:nvSpPr>
        <p:spPr bwMode="white">
          <a:xfrm>
            <a:off x="4720000" y="3277892"/>
            <a:ext cx="961904" cy="4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5FB267-9E82-C1E1-0ACA-012F16C8BB19}"/>
              </a:ext>
            </a:extLst>
          </p:cNvPr>
          <p:cNvSpPr/>
          <p:nvPr/>
        </p:nvSpPr>
        <p:spPr bwMode="white">
          <a:xfrm>
            <a:off x="7520000" y="3277892"/>
            <a:ext cx="1857142" cy="4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F6888-4619-41E4-AAA4-7542D9BFDEE6}"/>
              </a:ext>
            </a:extLst>
          </p:cNvPr>
          <p:cNvSpPr/>
          <p:nvPr/>
        </p:nvSpPr>
        <p:spPr bwMode="white">
          <a:xfrm>
            <a:off x="1958095" y="4383680"/>
            <a:ext cx="1247619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0C0B0A-080F-1B6F-E1D7-6B5ED05BBA6D}"/>
              </a:ext>
            </a:extLst>
          </p:cNvPr>
          <p:cNvSpPr/>
          <p:nvPr/>
        </p:nvSpPr>
        <p:spPr bwMode="white">
          <a:xfrm>
            <a:off x="5024761" y="4393213"/>
            <a:ext cx="1266666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DC919A-94D4-C158-E586-1DDE58DA65AC}"/>
              </a:ext>
            </a:extLst>
          </p:cNvPr>
          <p:cNvSpPr/>
          <p:nvPr/>
        </p:nvSpPr>
        <p:spPr bwMode="white">
          <a:xfrm>
            <a:off x="8139047" y="4383680"/>
            <a:ext cx="2457142" cy="4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2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83731-23E6-4637-7378-E22E211E4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85815-18BE-C58E-435E-C75195E974BD}"/>
              </a:ext>
            </a:extLst>
          </p:cNvPr>
          <p:cNvSpPr/>
          <p:nvPr/>
        </p:nvSpPr>
        <p:spPr bwMode="white">
          <a:xfrm>
            <a:off x="4253333" y="3609879"/>
            <a:ext cx="571428" cy="4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5C7F1-2922-F0E3-861C-C211F59EDD7B}"/>
              </a:ext>
            </a:extLst>
          </p:cNvPr>
          <p:cNvSpPr/>
          <p:nvPr/>
        </p:nvSpPr>
        <p:spPr bwMode="white">
          <a:xfrm>
            <a:off x="4872380" y="4715009"/>
            <a:ext cx="1180952" cy="4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92E1A1-9819-83EE-2123-2AB1182A47AE}"/>
              </a:ext>
            </a:extLst>
          </p:cNvPr>
          <p:cNvSpPr/>
          <p:nvPr/>
        </p:nvSpPr>
        <p:spPr bwMode="white">
          <a:xfrm>
            <a:off x="5481904" y="5829667"/>
            <a:ext cx="1800000" cy="4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6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15096-F4C4-EFCE-522B-628F5A297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F6959-2D5D-5AC8-AE7F-3E215C2E09AF}"/>
              </a:ext>
            </a:extLst>
          </p:cNvPr>
          <p:cNvSpPr/>
          <p:nvPr/>
        </p:nvSpPr>
        <p:spPr bwMode="white">
          <a:xfrm>
            <a:off x="5005714" y="1237908"/>
            <a:ext cx="2419047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DA865-54CB-A3C0-98BE-1445DA3DA872}"/>
              </a:ext>
            </a:extLst>
          </p:cNvPr>
          <p:cNvSpPr/>
          <p:nvPr/>
        </p:nvSpPr>
        <p:spPr bwMode="white">
          <a:xfrm>
            <a:off x="5624761" y="2353243"/>
            <a:ext cx="3028571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E281CE-88D9-1608-5F57-0969E95B5D24}"/>
              </a:ext>
            </a:extLst>
          </p:cNvPr>
          <p:cNvSpPr/>
          <p:nvPr/>
        </p:nvSpPr>
        <p:spPr bwMode="white">
          <a:xfrm>
            <a:off x="3339047" y="3468578"/>
            <a:ext cx="1704761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2BED28-0718-EC99-0EC0-971B5D6D4E9D}"/>
              </a:ext>
            </a:extLst>
          </p:cNvPr>
          <p:cNvSpPr/>
          <p:nvPr/>
        </p:nvSpPr>
        <p:spPr bwMode="white">
          <a:xfrm>
            <a:off x="6396190" y="3468578"/>
            <a:ext cx="3276190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BC3AC-C4F2-B4F7-0626-DB8EAEEC23EE}"/>
              </a:ext>
            </a:extLst>
          </p:cNvPr>
          <p:cNvSpPr/>
          <p:nvPr/>
        </p:nvSpPr>
        <p:spPr bwMode="white">
          <a:xfrm>
            <a:off x="1615238" y="4574380"/>
            <a:ext cx="2190476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5648FB-81A5-2D9F-2566-15612F9054A7}"/>
              </a:ext>
            </a:extLst>
          </p:cNvPr>
          <p:cNvSpPr/>
          <p:nvPr/>
        </p:nvSpPr>
        <p:spPr bwMode="white">
          <a:xfrm>
            <a:off x="6348571" y="4574380"/>
            <a:ext cx="2171428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584166-C98B-7FA0-D6D9-756EEA8BB899}"/>
              </a:ext>
            </a:extLst>
          </p:cNvPr>
          <p:cNvSpPr/>
          <p:nvPr/>
        </p:nvSpPr>
        <p:spPr bwMode="white">
          <a:xfrm>
            <a:off x="1310476" y="5680182"/>
            <a:ext cx="4266666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18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2015-09-16T06:44:00Z</dcterms:created>
  <dcterms:modified xsi:type="dcterms:W3CDTF">2024-08-07T15:05:43Z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