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6" r:id="rId4"/>
    <p:sldId id="327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96952"/>
            <a:ext cx="10800000" cy="104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2"/>
          <a:stretch>
            <a:fillRect/>
          </a:stretch>
        </p:blipFill>
        <p:spPr>
          <a:xfrm>
            <a:off x="2063700" y="620395"/>
            <a:ext cx="973269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5" r="89887" b="69322"/>
          <a:stretch>
            <a:fillRect/>
          </a:stretch>
        </p:blipFill>
        <p:spPr>
          <a:xfrm>
            <a:off x="1343546" y="4581143"/>
            <a:ext cx="806475" cy="144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6"/>
          <a:stretch>
            <a:fillRect/>
          </a:stretch>
        </p:blipFill>
        <p:spPr>
          <a:xfrm>
            <a:off x="1847850" y="548640"/>
            <a:ext cx="8408670" cy="616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2024-08-08T13:50:08Z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