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4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875" y="2636912"/>
            <a:ext cx="8984249" cy="1388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8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41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288" y="1042355"/>
            <a:ext cx="5843760" cy="44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288" y="1890848"/>
            <a:ext cx="4763640" cy="43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288" y="2730409"/>
            <a:ext cx="7859984" cy="44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568" y="3564443"/>
            <a:ext cx="7416824" cy="44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3054" y="4398477"/>
            <a:ext cx="8961337" cy="219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85239"/>
            <a:ext cx="10800000" cy="5087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84105" y="3905250"/>
            <a:ext cx="1524635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5022850"/>
            <a:ext cx="86296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69" y="1977260"/>
            <a:ext cx="10800000" cy="228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688070" y="2155825"/>
            <a:ext cx="284797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3355975"/>
            <a:ext cx="77914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984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6058" y="1093219"/>
            <a:ext cx="1892309" cy="46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2726" y="2112660"/>
            <a:ext cx="837075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0030" y="3132100"/>
            <a:ext cx="314939" cy="27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1166" y="3090660"/>
            <a:ext cx="828787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5166" y="4005064"/>
            <a:ext cx="35637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68514" y="5054948"/>
            <a:ext cx="721045" cy="37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9" b="18871"/>
          <a:stretch>
            <a:fillRect/>
          </a:stretch>
        </p:blipFill>
        <p:spPr>
          <a:xfrm>
            <a:off x="1415480" y="2491272"/>
            <a:ext cx="7488832" cy="417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5990" y="3627120"/>
            <a:ext cx="59499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8924" y="4412032"/>
            <a:ext cx="644867" cy="38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5234" y="5214163"/>
            <a:ext cx="492245" cy="33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85"/>
            <a:ext cx="7776864" cy="189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567608" y="5949280"/>
            <a:ext cx="648072" cy="4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9810" y="5902325"/>
            <a:ext cx="3367405" cy="5264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693785" y="5974080"/>
            <a:ext cx="33134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10" grpId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784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0325" y="2607638"/>
            <a:ext cx="1320933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6916" y="2607638"/>
            <a:ext cx="1320933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2234" y="4323146"/>
            <a:ext cx="1585120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8797" y="4323146"/>
            <a:ext cx="1593125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2234" y="6038654"/>
            <a:ext cx="1585120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3097" y="6038654"/>
            <a:ext cx="824582" cy="3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908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6318" y="3147905"/>
            <a:ext cx="1181810" cy="28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5410" y="3913626"/>
            <a:ext cx="1363627" cy="28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7834" y="4686929"/>
            <a:ext cx="1371203" cy="28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0587" y="5316185"/>
            <a:ext cx="393936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1188" y="5323766"/>
            <a:ext cx="401512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9364" y="5331347"/>
            <a:ext cx="386361" cy="34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4814" y="5316185"/>
            <a:ext cx="401512" cy="39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0263" y="5316185"/>
            <a:ext cx="371209" cy="3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39652" y="5740743"/>
            <a:ext cx="1537868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10901" y="6043999"/>
            <a:ext cx="409088" cy="3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13926" y="6043999"/>
            <a:ext cx="401512" cy="3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69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0217" y="2065854"/>
            <a:ext cx="1878907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367" y="5977854"/>
            <a:ext cx="1869465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2024-08-08T11:34:35Z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