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48" r:id="rId11"/>
    <p:sldId id="329" r:id="rId12"/>
    <p:sldId id="349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00" y="2864389"/>
            <a:ext cx="10830003" cy="118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7" y="1269180"/>
            <a:ext cx="10800000" cy="465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29" b="-403"/>
          <a:stretch>
            <a:fillRect/>
          </a:stretch>
        </p:blipFill>
        <p:spPr>
          <a:xfrm>
            <a:off x="1457325" y="1196975"/>
            <a:ext cx="10800000" cy="411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7170" y="1341120"/>
            <a:ext cx="33947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2386965"/>
            <a:ext cx="28619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3423285"/>
            <a:ext cx="27946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4264025"/>
            <a:ext cx="615823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352214"/>
            <a:ext cx="352380" cy="4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2839081"/>
            <a:ext cx="990476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0194" y="4005064"/>
            <a:ext cx="67582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408" y="5085184"/>
            <a:ext cx="5904656" cy="7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4621892"/>
            <a:ext cx="571428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4621892"/>
            <a:ext cx="657142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02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5635" y="3867412"/>
            <a:ext cx="851979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0550" y="3867412"/>
            <a:ext cx="860762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5635" y="4842484"/>
            <a:ext cx="851979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0550" y="4842484"/>
            <a:ext cx="860762" cy="40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 flipV="1">
            <a:off x="3311071" y="6093295"/>
            <a:ext cx="474297" cy="19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5950" y="6160148"/>
            <a:ext cx="483081" cy="13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3697" y="1599930"/>
            <a:ext cx="1010335" cy="5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2171700"/>
            <a:ext cx="158813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238" y="2708919"/>
            <a:ext cx="2057142" cy="50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696" y="4287401"/>
            <a:ext cx="1008111" cy="5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1744" y="4859202"/>
            <a:ext cx="1581953" cy="51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3809" y="5497716"/>
            <a:ext cx="2238095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2229862"/>
            <a:ext cx="657142" cy="4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3450532"/>
            <a:ext cx="495238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000" y="3317021"/>
            <a:ext cx="647619" cy="4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4356498"/>
            <a:ext cx="619047" cy="4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4356498"/>
            <a:ext cx="571428" cy="5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171618"/>
            <a:ext cx="638095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2250199"/>
            <a:ext cx="571428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2250199"/>
            <a:ext cx="352380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347871"/>
            <a:ext cx="466666" cy="4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9523" y="3357416"/>
            <a:ext cx="447619" cy="40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9776" y="3429000"/>
            <a:ext cx="17546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512" y="4288336"/>
            <a:ext cx="280831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957092" y="4288336"/>
            <a:ext cx="4739307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2999656" y="1124744"/>
            <a:ext cx="17546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67408" y="2348880"/>
            <a:ext cx="2880320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876972" y="2348880"/>
            <a:ext cx="5099347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89349"/>
            <a:ext cx="10800000" cy="348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702" b="-1083"/>
          <a:stretch>
            <a:fillRect/>
          </a:stretch>
        </p:blipFill>
        <p:spPr>
          <a:xfrm>
            <a:off x="1271270" y="1341120"/>
            <a:ext cx="10800000" cy="418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1412875"/>
            <a:ext cx="320421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2565400"/>
            <a:ext cx="287782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630295"/>
            <a:ext cx="307213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624070"/>
            <a:ext cx="852233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2024-08-08T12:36:40Z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