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5" r:id="rId4"/>
    <p:sldId id="345" r:id="rId5"/>
    <p:sldId id="336" r:id="rId6"/>
    <p:sldId id="338" r:id="rId7"/>
    <p:sldId id="330" r:id="rId8"/>
    <p:sldId id="33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0000" y="2843285"/>
            <a:ext cx="10200000" cy="1171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9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3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703131" y="1124744"/>
            <a:ext cx="3024336" cy="48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23792" y="1124744"/>
            <a:ext cx="3168352" cy="48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0000" y="2060848"/>
            <a:ext cx="3791824" cy="48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0000" y="2996952"/>
            <a:ext cx="5015960" cy="48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351584" y="3957069"/>
            <a:ext cx="8064896" cy="48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0000" y="4869160"/>
            <a:ext cx="95524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81" y="1125131"/>
            <a:ext cx="10800000" cy="5237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48350" y="4308475"/>
            <a:ext cx="62801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1405" y="5421630"/>
            <a:ext cx="143192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80" y="1629008"/>
            <a:ext cx="10800000" cy="2345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256270" y="1919605"/>
            <a:ext cx="68072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36180" y="2973070"/>
            <a:ext cx="604520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 bwMode="white">
          <a:xfrm>
            <a:off x="3998279" y="2655890"/>
            <a:ext cx="402760" cy="56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98279" y="2777749"/>
            <a:ext cx="402760" cy="56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75971" y="2552778"/>
            <a:ext cx="1255112" cy="43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40766" y="2552778"/>
            <a:ext cx="1732804" cy="43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42623" y="3715129"/>
            <a:ext cx="299728" cy="36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98279" y="3715129"/>
            <a:ext cx="299728" cy="37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53935" y="3724503"/>
            <a:ext cx="299728" cy="36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38278" y="3724503"/>
            <a:ext cx="196695" cy="35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56467" y="3715129"/>
            <a:ext cx="290361" cy="36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02757" y="3715129"/>
            <a:ext cx="299728" cy="37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55836" y="4361922"/>
            <a:ext cx="318461" cy="28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998279" y="4324427"/>
            <a:ext cx="299728" cy="37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653935" y="4324427"/>
            <a:ext cx="299728" cy="37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314025" y="4361922"/>
            <a:ext cx="309094" cy="27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737734" y="4324427"/>
            <a:ext cx="327827" cy="36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412123" y="4333800"/>
            <a:ext cx="290362" cy="36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724433" y="4943098"/>
            <a:ext cx="196696" cy="35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42623" y="4933724"/>
            <a:ext cx="299728" cy="36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998279" y="4933724"/>
            <a:ext cx="299728" cy="37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644568" y="4933724"/>
            <a:ext cx="309094" cy="37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110178" y="4933724"/>
            <a:ext cx="299728" cy="37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784567" y="4943098"/>
            <a:ext cx="196696" cy="35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402757" y="4943098"/>
            <a:ext cx="299728" cy="36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96334" y="5543021"/>
            <a:ext cx="309094" cy="36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80089" y="5543021"/>
            <a:ext cx="187330" cy="36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998279" y="5543021"/>
            <a:ext cx="299728" cy="36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435789" y="5543021"/>
            <a:ext cx="327827" cy="36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8100812" y="5543021"/>
            <a:ext cx="299728" cy="36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756467" y="5543021"/>
            <a:ext cx="290361" cy="36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349773" y="6021085"/>
            <a:ext cx="2688189" cy="3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107961" y="6021085"/>
            <a:ext cx="2678821" cy="3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86967" y="6152318"/>
            <a:ext cx="299728" cy="36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342623" y="6152318"/>
            <a:ext cx="299728" cy="36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998279" y="6152318"/>
            <a:ext cx="299728" cy="36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644568" y="6152318"/>
            <a:ext cx="309094" cy="36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7454522" y="6152318"/>
            <a:ext cx="290361" cy="36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8110178" y="6152318"/>
            <a:ext cx="290361" cy="36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8747101" y="6152318"/>
            <a:ext cx="299728" cy="36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9412123" y="6152318"/>
            <a:ext cx="290362" cy="36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49896"/>
            <a:ext cx="1062162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4" name="矩形 43"/>
          <p:cNvSpPr/>
          <p:nvPr/>
        </p:nvSpPr>
        <p:spPr bwMode="white">
          <a:xfrm>
            <a:off x="3874956" y="2352485"/>
            <a:ext cx="1856127" cy="53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2135561" y="3452748"/>
            <a:ext cx="3102040" cy="3065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8774421" y="2323177"/>
            <a:ext cx="1856127" cy="53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6900680" y="3410524"/>
            <a:ext cx="3102040" cy="3065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4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525901"/>
            <a:ext cx="9902981" cy="4235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8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65"/>
          <a:stretch>
            <a:fillRect/>
          </a:stretch>
        </p:blipFill>
        <p:spPr>
          <a:xfrm>
            <a:off x="1055440" y="4500328"/>
            <a:ext cx="9613816" cy="2274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9" name="矩形 48"/>
          <p:cNvSpPr/>
          <p:nvPr/>
        </p:nvSpPr>
        <p:spPr bwMode="white">
          <a:xfrm>
            <a:off x="2927648" y="692696"/>
            <a:ext cx="2016224" cy="53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1487488" y="1578691"/>
            <a:ext cx="3240360" cy="3065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7536160" y="764704"/>
            <a:ext cx="2016224" cy="53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5862348" y="1578691"/>
            <a:ext cx="3240360" cy="3065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3086421" y="5949786"/>
            <a:ext cx="993355" cy="53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  <p:bldP spid="5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95442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 flipV="1">
            <a:off x="6672064" y="3428999"/>
            <a:ext cx="2448272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1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white">
          <a:xfrm flipV="1">
            <a:off x="6312024" y="1877757"/>
            <a:ext cx="2520280" cy="3312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2059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01518" y="5229200"/>
            <a:ext cx="4362434" cy="50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1518" y="6114185"/>
            <a:ext cx="4506450" cy="382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918264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1746" y="3541308"/>
            <a:ext cx="5764334" cy="48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45283" y="4437618"/>
            <a:ext cx="5764334" cy="48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39416" y="5210391"/>
            <a:ext cx="2736304" cy="48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45283" y="5983164"/>
            <a:ext cx="5764334" cy="48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223792" y="5210391"/>
            <a:ext cx="3744416" cy="48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2035" y="3501390"/>
            <a:ext cx="4389120" cy="169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72</cp:revision>
  <dcterms:created xsi:type="dcterms:W3CDTF">2015-09-16T06:44:00Z</dcterms:created>
  <dcterms:modified xsi:type="dcterms:W3CDTF">2024-08-08T11:29:12Z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