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48" r:id="rId7"/>
    <p:sldId id="333" r:id="rId8"/>
    <p:sldId id="332" r:id="rId9"/>
    <p:sldId id="331" r:id="rId10"/>
    <p:sldId id="329" r:id="rId11"/>
    <p:sldId id="347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820" y="2199493"/>
            <a:ext cx="11700360" cy="2459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41" y="1533075"/>
            <a:ext cx="10800000" cy="2907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2980" y="1471930"/>
            <a:ext cx="965835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980" y="2637155"/>
            <a:ext cx="10339705" cy="203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12834"/>
            <a:ext cx="10800000" cy="313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55" y="774024"/>
            <a:ext cx="10800000" cy="581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1007655" y="926753"/>
            <a:ext cx="9352380" cy="65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11047" y="1934865"/>
            <a:ext cx="9352380" cy="65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17604" y="2928124"/>
            <a:ext cx="9352380" cy="65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11047" y="3788902"/>
            <a:ext cx="9352380" cy="65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33024" y="4741374"/>
            <a:ext cx="9352380" cy="180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62" y="787369"/>
            <a:ext cx="105794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127448" y="2902444"/>
            <a:ext cx="9352380" cy="81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49407" y="3729149"/>
            <a:ext cx="9352380" cy="81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448" y="4766688"/>
            <a:ext cx="9352380" cy="81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3403" y="5699696"/>
            <a:ext cx="9352380" cy="81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25" y="1341040"/>
            <a:ext cx="10800000" cy="3232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9"/>
          <a:stretch>
            <a:fillRect/>
          </a:stretch>
        </p:blipFill>
        <p:spPr>
          <a:xfrm>
            <a:off x="1055311" y="1340730"/>
            <a:ext cx="10800000" cy="46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1412875"/>
            <a:ext cx="61620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980" y="2565400"/>
            <a:ext cx="516001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675" y="3501390"/>
            <a:ext cx="610933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980" y="4437380"/>
            <a:ext cx="10295890" cy="17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9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3213286"/>
            <a:ext cx="4733333" cy="4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4196024"/>
            <a:ext cx="3952380" cy="4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4205566"/>
            <a:ext cx="3114285" cy="4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02615"/>
            <a:ext cx="10292080" cy="412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725670"/>
            <a:ext cx="10292080" cy="198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16" y="1701428"/>
            <a:ext cx="10800000" cy="384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1205" y="1845310"/>
            <a:ext cx="682498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570" y="2925445"/>
            <a:ext cx="606742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3789045"/>
            <a:ext cx="10420350" cy="157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10" y="1053123"/>
            <a:ext cx="10800000" cy="4239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2024-08-08T14:14:56Z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