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6" r:id="rId4"/>
    <p:sldId id="325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07727"/>
            <a:ext cx="10800000" cy="104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2" r="-1"/>
          <a:stretch>
            <a:fillRect/>
          </a:stretch>
        </p:blipFill>
        <p:spPr>
          <a:xfrm>
            <a:off x="2063750" y="476885"/>
            <a:ext cx="9905365" cy="586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5085080"/>
            <a:ext cx="731520" cy="143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0"/>
          <a:stretch>
            <a:fillRect/>
          </a:stretch>
        </p:blipFill>
        <p:spPr>
          <a:xfrm>
            <a:off x="1919605" y="392430"/>
            <a:ext cx="8513445" cy="638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2024-08-08T11:47:17Z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