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8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0286" y="2762333"/>
            <a:ext cx="9371428" cy="13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189189"/>
            <a:ext cx="10800000" cy="454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5696" y="1505488"/>
            <a:ext cx="4155541" cy="4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3791" y="2192253"/>
            <a:ext cx="4965318" cy="48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47125" y="3003017"/>
            <a:ext cx="4638095" cy="46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86515" y="3726294"/>
            <a:ext cx="4632554" cy="4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785" y="4582160"/>
            <a:ext cx="5027295" cy="200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4277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16" y="3068960"/>
            <a:ext cx="3600400" cy="54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3488" y="4005064"/>
            <a:ext cx="3600400" cy="54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60918" y="4941168"/>
            <a:ext cx="3600400" cy="54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408" y="5949280"/>
            <a:ext cx="8136904" cy="54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3655" y="1998980"/>
            <a:ext cx="5027295" cy="200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51"/>
          <a:stretch>
            <a:fillRect/>
          </a:stretch>
        </p:blipFill>
        <p:spPr>
          <a:xfrm>
            <a:off x="911424" y="766546"/>
            <a:ext cx="10152528" cy="1222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996952"/>
            <a:ext cx="8376328" cy="3957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9496" y="4077072"/>
            <a:ext cx="3922248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496" y="4728100"/>
            <a:ext cx="3922248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496" y="5593674"/>
            <a:ext cx="3922248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7954" y="6362591"/>
            <a:ext cx="3922248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81744" y="4054401"/>
            <a:ext cx="3922248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58434" y="4754686"/>
            <a:ext cx="3922248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03286" y="5515865"/>
            <a:ext cx="3922248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81744" y="6267443"/>
            <a:ext cx="3922248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10"/>
          <a:stretch>
            <a:fillRect/>
          </a:stretch>
        </p:blipFill>
        <p:spPr>
          <a:xfrm>
            <a:off x="911424" y="2090900"/>
            <a:ext cx="10152528" cy="103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537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72560" y="4889136"/>
            <a:ext cx="2639264" cy="33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8645" y="5732145"/>
            <a:ext cx="164465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6375" y="4889136"/>
            <a:ext cx="2090091" cy="33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76340" y="5732145"/>
            <a:ext cx="208978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839416" y="2419278"/>
            <a:ext cx="2952328" cy="5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16" y="3382699"/>
            <a:ext cx="2952328" cy="5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59896" y="2419277"/>
            <a:ext cx="3384376" cy="5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59896" y="3429000"/>
            <a:ext cx="2952328" cy="5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3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6190" y="1314266"/>
            <a:ext cx="533334" cy="4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0952" y="2353544"/>
            <a:ext cx="1028571" cy="4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2857" y="2887486"/>
            <a:ext cx="542857" cy="4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5680" y="3933056"/>
            <a:ext cx="493289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6" b="4252"/>
          <a:stretch>
            <a:fillRect/>
          </a:stretch>
        </p:blipFill>
        <p:spPr>
          <a:xfrm>
            <a:off x="479376" y="1643270"/>
            <a:ext cx="10332301" cy="2548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64"/>
          <a:stretch>
            <a:fillRect/>
          </a:stretch>
        </p:blipFill>
        <p:spPr>
          <a:xfrm>
            <a:off x="845177" y="585069"/>
            <a:ext cx="10800000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224406"/>
            <a:ext cx="10320544" cy="278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673945" y="1934640"/>
            <a:ext cx="609767" cy="55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74139" y="2000645"/>
            <a:ext cx="564262" cy="49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31904" y="3357245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6080" y="3357245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56240" y="3429253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62325" y="4581381"/>
            <a:ext cx="71342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80176" y="454831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92344" y="4674324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97881" y="597970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642284" y="597970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3533225"/>
            <a:ext cx="3590476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904" y="4533397"/>
            <a:ext cx="2323809" cy="3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1904" y="5533569"/>
            <a:ext cx="1523809" cy="3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8764" y="3429001"/>
            <a:ext cx="4321772" cy="5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34284" y="4542579"/>
            <a:ext cx="4321772" cy="5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34284" y="5475156"/>
            <a:ext cx="4321772" cy="5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98932" y="2132856"/>
            <a:ext cx="4321772" cy="5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6337" y="3219763"/>
            <a:ext cx="4321772" cy="5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384" y="4149080"/>
            <a:ext cx="4321772" cy="5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34684" y="2204864"/>
            <a:ext cx="4505732" cy="5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644" y="3255767"/>
            <a:ext cx="4321772" cy="5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23139" y="4149080"/>
            <a:ext cx="4321772" cy="5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2699"/>
            <a:ext cx="10800000" cy="3803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3680" y="1577340"/>
            <a:ext cx="42138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1805" y="2363072"/>
            <a:ext cx="5095828" cy="47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94663" y="3173314"/>
            <a:ext cx="3913010" cy="48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295" y="4437380"/>
            <a:ext cx="5027295" cy="200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73</cp:revision>
  <dcterms:created xsi:type="dcterms:W3CDTF">2015-09-16T06:44:00Z</dcterms:created>
  <dcterms:modified xsi:type="dcterms:W3CDTF">2024-08-08T12:41:41Z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