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9328" y="2907924"/>
            <a:ext cx="8881343" cy="1042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75"/>
          <a:stretch>
            <a:fillRect/>
          </a:stretch>
        </p:blipFill>
        <p:spPr>
          <a:xfrm>
            <a:off x="1725295" y="4653498"/>
            <a:ext cx="10800080" cy="1953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9815" y="4797281"/>
            <a:ext cx="4910040" cy="7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8823" y="5882822"/>
            <a:ext cx="7286304" cy="72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79" b="39495"/>
          <a:stretch>
            <a:fillRect/>
          </a:stretch>
        </p:blipFill>
        <p:spPr>
          <a:xfrm>
            <a:off x="7967980" y="3285490"/>
            <a:ext cx="302450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24761" y="3943191"/>
            <a:ext cx="1247619" cy="5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8088" y="4941168"/>
            <a:ext cx="1336240" cy="61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670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3308" y="1174168"/>
            <a:ext cx="539941" cy="38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5724" y="2153575"/>
            <a:ext cx="548377" cy="38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0652" y="2162019"/>
            <a:ext cx="202478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1831" y="3132983"/>
            <a:ext cx="303717" cy="38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5192" y="4120833"/>
            <a:ext cx="303717" cy="38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5192" y="5108683"/>
            <a:ext cx="303717" cy="37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6755" y="6045875"/>
            <a:ext cx="329026" cy="38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2248287"/>
            <a:ext cx="628571" cy="5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3363548"/>
            <a:ext cx="580952" cy="5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476" y="4478808"/>
            <a:ext cx="466666" cy="5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0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9696" y="4365104"/>
            <a:ext cx="561662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068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4365104"/>
            <a:ext cx="4104455" cy="2275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>
            <a:fillRect/>
          </a:stretch>
        </p:blipFill>
        <p:spPr>
          <a:xfrm>
            <a:off x="2569264" y="3212976"/>
            <a:ext cx="7053471" cy="215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406" y="3212975"/>
            <a:ext cx="3311001" cy="2485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0"/>
          <a:stretch>
            <a:fillRect/>
          </a:stretch>
        </p:blipFill>
        <p:spPr>
          <a:xfrm>
            <a:off x="7580399" y="2111638"/>
            <a:ext cx="4218939" cy="367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83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429824"/>
            <a:ext cx="9696480" cy="305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79575" y="2459308"/>
            <a:ext cx="5300823" cy="7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60" y="3509701"/>
            <a:ext cx="4910040" cy="7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560" y="4495731"/>
            <a:ext cx="4910040" cy="7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101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1271464" y="3700894"/>
            <a:ext cx="3240360" cy="7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27848" y="3714803"/>
            <a:ext cx="2808312" cy="7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15480" y="4429551"/>
            <a:ext cx="5256584" cy="7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647586" y="4401734"/>
            <a:ext cx="1008112" cy="7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89196" y="5301208"/>
            <a:ext cx="614696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2024-08-08T11:52:46Z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