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809" y="2724238"/>
            <a:ext cx="7152381" cy="14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3488" y="3212976"/>
            <a:ext cx="3938801" cy="28876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113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271464" y="3933056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464" y="4941168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0420" y="5861881"/>
            <a:ext cx="6523772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85224"/>
            <a:ext cx="10800000" cy="406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27035" y="1637953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4443" y="2718073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4443" y="3595691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4750" y="4549140"/>
            <a:ext cx="568833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20000" y="5086304"/>
            <a:ext cx="2623872" cy="5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7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421704"/>
            <a:ext cx="333333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3419808"/>
            <a:ext cx="352380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619" y="3410279"/>
            <a:ext cx="571428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4506081"/>
            <a:ext cx="561904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4506081"/>
            <a:ext cx="666666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2571101"/>
            <a:ext cx="2247619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423592" y="3243260"/>
            <a:ext cx="3024336" cy="285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163352" y="3540750"/>
            <a:ext cx="3024336" cy="285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760296" y="2567709"/>
            <a:ext cx="2247619" cy="37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632" y="1148764"/>
            <a:ext cx="2592288" cy="58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380" y="1256884"/>
            <a:ext cx="2257142" cy="37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71464" y="2022654"/>
            <a:ext cx="3096344" cy="399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312024" y="2132856"/>
            <a:ext cx="3096344" cy="399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721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7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317786" y="2975937"/>
            <a:ext cx="4274157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2492896"/>
            <a:ext cx="3938801" cy="288761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9456" y="3835771"/>
            <a:ext cx="4274157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7710" y="5045962"/>
            <a:ext cx="4274157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19532" y="5962921"/>
            <a:ext cx="9535349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9840496" cy="296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554572"/>
            <a:ext cx="9071808" cy="330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472" y="3652786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844" y="3212976"/>
            <a:ext cx="3938801" cy="2887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52452" y="4420087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276" y="5205201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456" y="6100586"/>
            <a:ext cx="5040560" cy="66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2024-08-08T13:48:57Z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