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68" r:id="rId11"/>
    <p:sldId id="337" r:id="rId12"/>
    <p:sldId id="336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48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3935730" y="2565400"/>
            <a:ext cx="5243830" cy="1274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4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8571" y="2384956"/>
            <a:ext cx="390476" cy="24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4761" y="2384956"/>
            <a:ext cx="380952" cy="24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0952" y="2384956"/>
            <a:ext cx="380952" cy="24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00952" y="2384956"/>
            <a:ext cx="876190" cy="24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1904" y="3044036"/>
            <a:ext cx="885714" cy="24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6666" y="3044036"/>
            <a:ext cx="552380" cy="24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81904" y="3044036"/>
            <a:ext cx="523809" cy="24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20000" y="3044036"/>
            <a:ext cx="857142" cy="24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734"/>
            <a:ext cx="10800000" cy="3476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523" y="1489099"/>
            <a:ext cx="1142857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095" y="1489099"/>
            <a:ext cx="1152380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6666" y="1489099"/>
            <a:ext cx="1142857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042296" y="1917591"/>
            <a:ext cx="1884998" cy="233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649287" y="1834032"/>
            <a:ext cx="1884998" cy="233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8307054" y="2044161"/>
            <a:ext cx="1884998" cy="233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945" y="4005539"/>
            <a:ext cx="10800000" cy="2746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51468" y="4177207"/>
            <a:ext cx="1142857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80040" y="4177207"/>
            <a:ext cx="971428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9087" y="4177207"/>
            <a:ext cx="1142858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032510" y="4587240"/>
            <a:ext cx="1885315" cy="207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4552315" y="4617720"/>
            <a:ext cx="1885315" cy="217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8208645" y="4878070"/>
            <a:ext cx="1885315" cy="176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42" grpId="0" bldLvl="0" animBg="1"/>
      <p:bldP spid="43" grpId="0" bldLvl="0" animBg="1"/>
      <p:bldP spid="44" grpId="0" bldLvl="0" animBg="1"/>
      <p:bldP spid="7" grpId="0" bldLvl="0" animBg="1"/>
      <p:bldP spid="8" grpId="0" bldLvl="0" animBg="1"/>
      <p:bldP spid="9" grpId="0" bldLvl="0" animBg="1"/>
      <p:bldP spid="50" grpId="0" bldLvl="0" animBg="1"/>
      <p:bldP spid="51" grpId="0" bldLvl="0" animBg="1"/>
      <p:bldP spid="5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1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496" y="2276872"/>
            <a:ext cx="189523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1916832"/>
            <a:ext cx="3200357" cy="1800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b="12942"/>
          <a:stretch>
            <a:fillRect/>
          </a:stretch>
        </p:blipFill>
        <p:spPr>
          <a:xfrm>
            <a:off x="5015880" y="4696033"/>
            <a:ext cx="3312368" cy="1829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1666987"/>
            <a:ext cx="3266666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2286695"/>
            <a:ext cx="2742857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1202" y="4139287"/>
            <a:ext cx="6542857" cy="43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3783" y="4826723"/>
            <a:ext cx="3440276" cy="37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25308" y="4768275"/>
            <a:ext cx="3128476" cy="43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25308" y="5438822"/>
            <a:ext cx="5051012" cy="37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4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2688512"/>
            <a:ext cx="9819047" cy="22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1807" y="3203731"/>
            <a:ext cx="9904762" cy="43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4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2686494"/>
            <a:ext cx="9304761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4284" y="3191623"/>
            <a:ext cx="9358259" cy="27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761" y="4735604"/>
            <a:ext cx="9304761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4760" y="5250264"/>
            <a:ext cx="9511799" cy="26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641114"/>
            <a:ext cx="9809523" cy="25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3175505"/>
            <a:ext cx="9809523" cy="25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523" y="3700355"/>
            <a:ext cx="10079045" cy="27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0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24761" y="3280628"/>
            <a:ext cx="7466666" cy="25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0" y="3795966"/>
            <a:ext cx="7567583" cy="27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2135350"/>
            <a:ext cx="9323809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660199"/>
            <a:ext cx="9304761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194591"/>
            <a:ext cx="9304761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3700355"/>
            <a:ext cx="9599378" cy="27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82" t="34829"/>
          <a:stretch>
            <a:fillRect/>
          </a:stretch>
        </p:blipFill>
        <p:spPr>
          <a:xfrm>
            <a:off x="5015955" y="4368841"/>
            <a:ext cx="2399575" cy="230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9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126046"/>
            <a:ext cx="9809523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046" y="2660536"/>
            <a:ext cx="10380953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523" y="3185481"/>
            <a:ext cx="9800000" cy="26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2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7619" y="1590606"/>
            <a:ext cx="2323809" cy="28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1428" y="1609671"/>
            <a:ext cx="361904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9523" y="2257887"/>
            <a:ext cx="657142" cy="2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91428" y="2286485"/>
            <a:ext cx="219047" cy="2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4761" y="2267420"/>
            <a:ext cx="676190" cy="28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10476" y="2953766"/>
            <a:ext cx="371428" cy="2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62857" y="3611515"/>
            <a:ext cx="1304760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53333" y="4288329"/>
            <a:ext cx="1085713" cy="2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48571" y="4955610"/>
            <a:ext cx="1047619" cy="2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91428" y="5622891"/>
            <a:ext cx="552380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0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2657387"/>
            <a:ext cx="9790476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047" y="3190959"/>
            <a:ext cx="9790476" cy="2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3724531"/>
            <a:ext cx="10098092" cy="2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523" y="4239046"/>
            <a:ext cx="10007037" cy="26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000" y="2574119"/>
            <a:ext cx="2590849" cy="2799097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394"/>
          <a:stretch>
            <a:fillRect/>
          </a:stretch>
        </p:blipFill>
        <p:spPr>
          <a:xfrm>
            <a:off x="720000" y="827999"/>
            <a:ext cx="10800000" cy="166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416" y="2690191"/>
            <a:ext cx="2160240" cy="36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689422"/>
            <a:ext cx="3254162" cy="208823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61527" y="3214642"/>
            <a:ext cx="2160240" cy="36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9416" y="3855165"/>
            <a:ext cx="2160240" cy="36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416" y="4378674"/>
            <a:ext cx="2160240" cy="36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1343" y="4930100"/>
            <a:ext cx="2408161" cy="36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503712" y="2690191"/>
            <a:ext cx="2160240" cy="36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50618" y="3214642"/>
            <a:ext cx="2545382" cy="36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98292" y="3791645"/>
            <a:ext cx="2737743" cy="36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92170" y="4338320"/>
            <a:ext cx="338836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232" y="5406328"/>
            <a:ext cx="10359440" cy="474087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484232" y="5401247"/>
            <a:ext cx="10580320" cy="572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0136" y="2251636"/>
            <a:ext cx="4123701" cy="1923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  <p:bldP spid="14" grpId="0" animBg="1"/>
      <p:bldP spid="16" grpId="0" animBg="1"/>
      <p:bldP spid="19" grpId="0" animBg="1"/>
      <p:bldP spid="20" grpId="0" animBg="1"/>
      <p:bldP spid="21" grpId="0" animBg="1"/>
      <p:bldP spid="22" grpId="0" bldLvl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8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9047" y="1113772"/>
            <a:ext cx="1580952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1904413"/>
            <a:ext cx="219047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9047" y="4219179"/>
            <a:ext cx="485714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34285" y="4885985"/>
            <a:ext cx="380952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 rot="923859">
            <a:off x="2316799" y="3431353"/>
            <a:ext cx="330741" cy="3250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 rot="923859">
            <a:off x="6060485" y="3431256"/>
            <a:ext cx="332199" cy="31978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9644129" y="3486584"/>
            <a:ext cx="340303" cy="2146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2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380" y="1676173"/>
            <a:ext cx="714285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038970"/>
            <a:ext cx="1047619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9047" y="3038970"/>
            <a:ext cx="1047619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2380" y="3725133"/>
            <a:ext cx="152380" cy="2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24761" y="3725133"/>
            <a:ext cx="209523" cy="2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8095" y="4401767"/>
            <a:ext cx="552380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7619" y="5087930"/>
            <a:ext cx="390476" cy="2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77142" y="5059340"/>
            <a:ext cx="342858" cy="27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77142" y="1648138"/>
            <a:ext cx="257142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238" y="2983249"/>
            <a:ext cx="257142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3809" y="4308823"/>
            <a:ext cx="266666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4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8095" y="1723889"/>
            <a:ext cx="257142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2857" y="4516397"/>
            <a:ext cx="285714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924944"/>
            <a:ext cx="10800000" cy="3820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4654" y="3820582"/>
            <a:ext cx="266666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941"/>
            <a:ext cx="10800000" cy="24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072169" y="859840"/>
            <a:ext cx="285714" cy="22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21" y="1197139"/>
            <a:ext cx="10800000" cy="3247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4300" y="1196975"/>
            <a:ext cx="45466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7"/>
          <a:stretch>
            <a:fillRect/>
          </a:stretch>
        </p:blipFill>
        <p:spPr>
          <a:xfrm>
            <a:off x="695653" y="764121"/>
            <a:ext cx="10800000" cy="3181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408795" y="1484630"/>
            <a:ext cx="46799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04904"/>
            <a:ext cx="10800000" cy="2653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657139" y="4902063"/>
            <a:ext cx="285714" cy="2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81</cp:revision>
  <dcterms:created xsi:type="dcterms:W3CDTF">2015-09-16T06:44:00Z</dcterms:created>
  <dcterms:modified xsi:type="dcterms:W3CDTF">2024-08-08T09:12:05Z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