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151630" y="2493010"/>
            <a:ext cx="5059045" cy="156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1734183"/>
            <a:ext cx="257142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666" y="4443198"/>
            <a:ext cx="285715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733581"/>
            <a:ext cx="266666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2162866"/>
            <a:ext cx="695238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2162866"/>
            <a:ext cx="552380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2162866"/>
            <a:ext cx="380952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28" y="2162866"/>
            <a:ext cx="238095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238" y="2754022"/>
            <a:ext cx="219047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095" y="2754022"/>
            <a:ext cx="552380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7" y="2754022"/>
            <a:ext cx="552380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0000" y="2754022"/>
            <a:ext cx="857142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581520"/>
            <a:ext cx="1142857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1581520"/>
            <a:ext cx="485714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8095" y="1581520"/>
            <a:ext cx="1638095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58678" y="2060848"/>
            <a:ext cx="176897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906520" y="2181011"/>
            <a:ext cx="228967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744072" y="2276872"/>
            <a:ext cx="1831831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903116" y="2027473"/>
            <a:ext cx="2289670" cy="24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218897"/>
            <a:ext cx="2666666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190317"/>
            <a:ext cx="1961904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218897"/>
            <a:ext cx="2133333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761919"/>
            <a:ext cx="1561904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0476" y="2761919"/>
            <a:ext cx="1276190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2761919"/>
            <a:ext cx="1276190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3314468"/>
            <a:ext cx="571428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0476" y="3314468"/>
            <a:ext cx="847619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9523" y="3314468"/>
            <a:ext cx="857142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2492896"/>
            <a:ext cx="2841254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210"/>
          <a:stretch>
            <a:fillRect/>
          </a:stretch>
        </p:blipFill>
        <p:spPr>
          <a:xfrm>
            <a:off x="4532537" y="2780928"/>
            <a:ext cx="336168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3719735" y="2564904"/>
            <a:ext cx="4968553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743239"/>
            <a:ext cx="981904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286366"/>
            <a:ext cx="10044426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3829495"/>
            <a:ext cx="10032512" cy="4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2132856"/>
            <a:ext cx="8136904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6330" y="2708920"/>
            <a:ext cx="8136904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456" y="3284984"/>
            <a:ext cx="8136904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8872" y="3811979"/>
            <a:ext cx="8136904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1600397"/>
            <a:ext cx="1704762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2380" y="2201151"/>
            <a:ext cx="4419047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2859119"/>
            <a:ext cx="666666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2868655"/>
            <a:ext cx="219047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28" y="2859119"/>
            <a:ext cx="67618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1428" y="4117842"/>
            <a:ext cx="885714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1428" y="5376565"/>
            <a:ext cx="533333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0000" y="5376565"/>
            <a:ext cx="380952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91428" y="6072677"/>
            <a:ext cx="695238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055440" y="2132856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440" y="2708920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3284984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1444" y="3784321"/>
            <a:ext cx="10009112" cy="49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3985726"/>
            <a:ext cx="714285" cy="3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4596283"/>
            <a:ext cx="2638095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983432" y="1412776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91444" y="1967217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1444" y="2521658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15444" y="4221088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5444" y="4745893"/>
            <a:ext cx="10009112" cy="43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5444" y="5318827"/>
            <a:ext cx="10009112" cy="37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165263"/>
            <a:ext cx="9819048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719272"/>
            <a:ext cx="9790476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729" y="3200654"/>
            <a:ext cx="10009112" cy="53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316398"/>
            <a:ext cx="3866666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850308"/>
            <a:ext cx="3304761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037746"/>
            <a:ext cx="380952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1686057"/>
            <a:ext cx="371428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2353436"/>
            <a:ext cx="38095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3001747"/>
            <a:ext cx="37142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047" y="3592854"/>
            <a:ext cx="1361903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4285" y="4279301"/>
            <a:ext cx="71428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1562392"/>
            <a:ext cx="3361904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210946"/>
            <a:ext cx="619047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5367883"/>
            <a:ext cx="495238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5367883"/>
            <a:ext cx="657142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2380" y="5367883"/>
            <a:ext cx="638095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163993"/>
            <a:ext cx="1266666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181637"/>
            <a:ext cx="161904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8571" y="2181637"/>
            <a:ext cx="219047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4555272"/>
            <a:ext cx="666666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4574337"/>
            <a:ext cx="552380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8571" y="5155830"/>
            <a:ext cx="314285" cy="2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340768"/>
            <a:ext cx="4392488" cy="2904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1637739"/>
            <a:ext cx="266666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2828533"/>
            <a:ext cx="285715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904" y="4028854"/>
            <a:ext cx="257141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1194"/>
            <a:ext cx="10800000" cy="295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8075" y="697230"/>
            <a:ext cx="50990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562146"/>
            <a:ext cx="10800000" cy="314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86455" y="3695602"/>
            <a:ext cx="266666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1132936"/>
            <a:ext cx="266666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4449135"/>
            <a:ext cx="285714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2024-08-08T09:51:26Z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