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35" r:id="rId4"/>
    <p:sldId id="334" r:id="rId5"/>
    <p:sldId id="333" r:id="rId6"/>
    <p:sldId id="332" r:id="rId7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B76AB-82F3-47E4-A9E0-75D3BADCC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EA5B-116E-4DE5-83E3-D563C0378E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DEA5B-116E-4DE5-83E3-D563C0378E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552" y="2690503"/>
            <a:ext cx="8332475" cy="1476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78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1732" y="3487213"/>
            <a:ext cx="1470848" cy="4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2437" y="4639539"/>
            <a:ext cx="318979" cy="39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3577" y="5871642"/>
            <a:ext cx="327839" cy="40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2857" y="5110586"/>
            <a:ext cx="6825431" cy="62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99829"/>
            <a:ext cx="10800000" cy="316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42595" y="1649472"/>
            <a:ext cx="8352928" cy="62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035" y="2421304"/>
            <a:ext cx="9624472" cy="2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85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5800" y="5805264"/>
            <a:ext cx="949614" cy="61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324185"/>
            <a:ext cx="1238095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968" y="5707283"/>
            <a:ext cx="826317" cy="4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3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0035" y="2260776"/>
            <a:ext cx="628754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5246" y="4012963"/>
            <a:ext cx="437394" cy="3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8267" y="4560521"/>
            <a:ext cx="437394" cy="3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7536" y="5126331"/>
            <a:ext cx="510293" cy="3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45" y="5710394"/>
            <a:ext cx="510293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000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1349" y="2338085"/>
            <a:ext cx="524873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6222" y="3569134"/>
            <a:ext cx="516672" cy="3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6222" y="4800183"/>
            <a:ext cx="524873" cy="3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227" y="6178958"/>
            <a:ext cx="442861" cy="20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2086658"/>
            <a:ext cx="342857" cy="5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3732" y="3598659"/>
            <a:ext cx="16561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056" y="4653136"/>
            <a:ext cx="1008111" cy="54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8571" y="5195165"/>
            <a:ext cx="495238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08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8177" y="3075504"/>
            <a:ext cx="611783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7849" y="4089942"/>
            <a:ext cx="873975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8177" y="5113125"/>
            <a:ext cx="594303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9437" y="6136308"/>
            <a:ext cx="620522" cy="40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437700"/>
            <a:ext cx="2190476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2437700"/>
            <a:ext cx="1895238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542583"/>
            <a:ext cx="1876190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3809" y="3542583"/>
            <a:ext cx="1885714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2024-08-08T10:49:24Z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