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0286" y="2895666"/>
            <a:ext cx="7371428" cy="10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917024"/>
            <a:ext cx="10800000" cy="282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95" y="2583735"/>
            <a:ext cx="4067709" cy="4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658" y="3259970"/>
            <a:ext cx="4238095" cy="5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37190"/>
            <a:ext cx="10066028" cy="571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>
            <a:fillRect/>
          </a:stretch>
        </p:blipFill>
        <p:spPr>
          <a:xfrm>
            <a:off x="5447928" y="5445224"/>
            <a:ext cx="6150563" cy="9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" y="476878"/>
            <a:ext cx="10032512" cy="498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>
            <a:fillRect/>
          </a:stretch>
        </p:blipFill>
        <p:spPr>
          <a:xfrm>
            <a:off x="2279581" y="5373534"/>
            <a:ext cx="8112304" cy="119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415415" y="2637790"/>
            <a:ext cx="176784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53740" y="2637790"/>
            <a:ext cx="829056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15" y="3604895"/>
            <a:ext cx="10128885" cy="16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07" y="686961"/>
            <a:ext cx="10608576" cy="4156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1917065"/>
            <a:ext cx="394081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>
            <a:fillRect/>
          </a:stretch>
        </p:blipFill>
        <p:spPr>
          <a:xfrm>
            <a:off x="2135818" y="5157505"/>
            <a:ext cx="8112304" cy="119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5415" y="2912110"/>
            <a:ext cx="10128885" cy="181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3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16892" y="5911165"/>
            <a:ext cx="2396556" cy="5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341079"/>
            <a:ext cx="10800000" cy="332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2627" y="1627288"/>
            <a:ext cx="2828834" cy="5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0032" y="1655909"/>
            <a:ext cx="600000" cy="4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651" y="2753045"/>
            <a:ext cx="1752380" cy="54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0985" y="2810287"/>
            <a:ext cx="1274409" cy="43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794" y="3878802"/>
            <a:ext cx="647619" cy="4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3381316"/>
            <a:ext cx="466666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4457901"/>
            <a:ext cx="561904" cy="5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0414306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335360" y="3449069"/>
            <a:ext cx="5616624" cy="272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>
            <a:fillRect/>
          </a:stretch>
        </p:blipFill>
        <p:spPr>
          <a:xfrm>
            <a:off x="6384032" y="3449069"/>
            <a:ext cx="5491953" cy="276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6480" y="1143620"/>
            <a:ext cx="703519" cy="43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186127"/>
            <a:ext cx="1180952" cy="54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335360" y="3645024"/>
            <a:ext cx="5616624" cy="272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>
            <a:fillRect/>
          </a:stretch>
        </p:blipFill>
        <p:spPr>
          <a:xfrm>
            <a:off x="6384032" y="3627755"/>
            <a:ext cx="5491953" cy="276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225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1114057"/>
            <a:ext cx="738305" cy="80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479376" y="3645024"/>
            <a:ext cx="5616624" cy="272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>
            <a:fillRect/>
          </a:stretch>
        </p:blipFill>
        <p:spPr>
          <a:xfrm>
            <a:off x="6384032" y="3717032"/>
            <a:ext cx="5491953" cy="276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83586"/>
            <a:ext cx="10800000" cy="234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312" y="1083586"/>
            <a:ext cx="813432" cy="91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479376" y="3645024"/>
            <a:ext cx="5616624" cy="272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>
            <a:fillRect/>
          </a:stretch>
        </p:blipFill>
        <p:spPr>
          <a:xfrm>
            <a:off x="6456040" y="3645024"/>
            <a:ext cx="5491953" cy="276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198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946" y="5158566"/>
            <a:ext cx="289518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3825" y="5158566"/>
            <a:ext cx="281475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5663" y="5158566"/>
            <a:ext cx="289518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8284" y="5158566"/>
            <a:ext cx="289518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121" y="5158566"/>
            <a:ext cx="289518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1959" y="5158566"/>
            <a:ext cx="297560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2891" y="6188887"/>
            <a:ext cx="2629789" cy="41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2024-08-08T14:28:59Z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