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0086"/>
    <a:srgbClr val="F89FD3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762" y="2805190"/>
            <a:ext cx="9190476" cy="1247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673A0F-57BA-E364-8E22-052219256F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09907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2BF3911-A920-12D6-D8B6-F89488C8C985}"/>
              </a:ext>
            </a:extLst>
          </p:cNvPr>
          <p:cNvSpPr/>
          <p:nvPr/>
        </p:nvSpPr>
        <p:spPr bwMode="white">
          <a:xfrm>
            <a:off x="1631504" y="4365104"/>
            <a:ext cx="446449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2BF3911-A920-12D6-D8B6-F89488C8C985}"/>
              </a:ext>
            </a:extLst>
          </p:cNvPr>
          <p:cNvSpPr/>
          <p:nvPr/>
        </p:nvSpPr>
        <p:spPr bwMode="white">
          <a:xfrm>
            <a:off x="1415480" y="5278523"/>
            <a:ext cx="40324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2BF3911-A920-12D6-D8B6-F89488C8C985}"/>
              </a:ext>
            </a:extLst>
          </p:cNvPr>
          <p:cNvSpPr/>
          <p:nvPr/>
        </p:nvSpPr>
        <p:spPr bwMode="white">
          <a:xfrm>
            <a:off x="1237087" y="6110229"/>
            <a:ext cx="40324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369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33B938-3810-A0D6-2CED-AC492EE0E1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0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2BF3911-A920-12D6-D8B6-F89488C8C985}"/>
              </a:ext>
            </a:extLst>
          </p:cNvPr>
          <p:cNvSpPr/>
          <p:nvPr/>
        </p:nvSpPr>
        <p:spPr bwMode="white">
          <a:xfrm>
            <a:off x="744834" y="2276872"/>
            <a:ext cx="506313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2BF3911-A920-12D6-D8B6-F89488C8C985}"/>
              </a:ext>
            </a:extLst>
          </p:cNvPr>
          <p:cNvSpPr/>
          <p:nvPr/>
        </p:nvSpPr>
        <p:spPr bwMode="white">
          <a:xfrm>
            <a:off x="744834" y="3176972"/>
            <a:ext cx="4032448" cy="684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2BF3911-A920-12D6-D8B6-F89488C8C985}"/>
              </a:ext>
            </a:extLst>
          </p:cNvPr>
          <p:cNvSpPr/>
          <p:nvPr/>
        </p:nvSpPr>
        <p:spPr bwMode="white">
          <a:xfrm>
            <a:off x="741781" y="4275529"/>
            <a:ext cx="40324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2BF3911-A920-12D6-D8B6-F89488C8C985}"/>
              </a:ext>
            </a:extLst>
          </p:cNvPr>
          <p:cNvSpPr/>
          <p:nvPr/>
        </p:nvSpPr>
        <p:spPr bwMode="white">
          <a:xfrm>
            <a:off x="720000" y="5411352"/>
            <a:ext cx="40324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69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C7D15A-09E1-792A-EACA-965E1EABB9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5395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BF3911-A920-12D6-D8B6-F89488C8C985}"/>
              </a:ext>
            </a:extLst>
          </p:cNvPr>
          <p:cNvSpPr/>
          <p:nvPr/>
        </p:nvSpPr>
        <p:spPr bwMode="white">
          <a:xfrm>
            <a:off x="1843057" y="5013176"/>
            <a:ext cx="2256617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2BF3911-A920-12D6-D8B6-F89488C8C985}"/>
              </a:ext>
            </a:extLst>
          </p:cNvPr>
          <p:cNvSpPr/>
          <p:nvPr/>
        </p:nvSpPr>
        <p:spPr bwMode="white">
          <a:xfrm>
            <a:off x="1775520" y="6021288"/>
            <a:ext cx="2256617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2BF3911-A920-12D6-D8B6-F89488C8C985}"/>
              </a:ext>
            </a:extLst>
          </p:cNvPr>
          <p:cNvSpPr/>
          <p:nvPr/>
        </p:nvSpPr>
        <p:spPr bwMode="white">
          <a:xfrm>
            <a:off x="5846976" y="5008945"/>
            <a:ext cx="2256617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2BF3911-A920-12D6-D8B6-F89488C8C985}"/>
              </a:ext>
            </a:extLst>
          </p:cNvPr>
          <p:cNvSpPr/>
          <p:nvPr/>
        </p:nvSpPr>
        <p:spPr bwMode="white">
          <a:xfrm>
            <a:off x="5735960" y="6021288"/>
            <a:ext cx="2256617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519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330F3F-4A06-14A6-A99C-1BC8409498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15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110D2B-4C7B-0BB1-DAEA-E2E8C2130AFA}"/>
              </a:ext>
            </a:extLst>
          </p:cNvPr>
          <p:cNvSpPr/>
          <p:nvPr/>
        </p:nvSpPr>
        <p:spPr bwMode="white">
          <a:xfrm>
            <a:off x="4358095" y="1268760"/>
            <a:ext cx="523809" cy="236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F31CD4-2AEB-C376-1417-4E7D154E7F52}"/>
              </a:ext>
            </a:extLst>
          </p:cNvPr>
          <p:cNvSpPr/>
          <p:nvPr/>
        </p:nvSpPr>
        <p:spPr bwMode="white">
          <a:xfrm>
            <a:off x="4939047" y="2888016"/>
            <a:ext cx="476190" cy="45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6DFE92-944A-6CEC-3D03-9A4155819F45}"/>
              </a:ext>
            </a:extLst>
          </p:cNvPr>
          <p:cNvSpPr/>
          <p:nvPr/>
        </p:nvSpPr>
        <p:spPr bwMode="white">
          <a:xfrm>
            <a:off x="1672380" y="4061082"/>
            <a:ext cx="466666" cy="429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19FA8AC-BAD3-A8C5-4E1D-F33A37999FB9}"/>
              </a:ext>
            </a:extLst>
          </p:cNvPr>
          <p:cNvSpPr/>
          <p:nvPr/>
        </p:nvSpPr>
        <p:spPr bwMode="white">
          <a:xfrm>
            <a:off x="6472380" y="4032471"/>
            <a:ext cx="533333" cy="476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507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C6962E-48CF-75D3-72C2-7C881002B97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990"/>
          <a:stretch/>
        </p:blipFill>
        <p:spPr>
          <a:xfrm>
            <a:off x="767408" y="780609"/>
            <a:ext cx="10280313" cy="1232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132856"/>
            <a:ext cx="8088309" cy="3862665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5471341" y="2758988"/>
            <a:ext cx="720080" cy="789930"/>
          </a:xfrm>
          <a:prstGeom prst="line">
            <a:avLst/>
          </a:prstGeom>
          <a:ln w="28575">
            <a:solidFill>
              <a:srgbClr val="ED00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255317" y="3692934"/>
            <a:ext cx="936104" cy="875799"/>
          </a:xfrm>
          <a:prstGeom prst="line">
            <a:avLst/>
          </a:prstGeom>
          <a:ln w="28575">
            <a:solidFill>
              <a:srgbClr val="ED00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050590" y="4568733"/>
            <a:ext cx="1140831" cy="933946"/>
          </a:xfrm>
          <a:prstGeom prst="line">
            <a:avLst/>
          </a:prstGeom>
          <a:ln w="28575">
            <a:solidFill>
              <a:srgbClr val="ED00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5111301" y="2614972"/>
            <a:ext cx="1080120" cy="2887707"/>
          </a:xfrm>
          <a:prstGeom prst="line">
            <a:avLst/>
          </a:prstGeom>
          <a:ln w="28575">
            <a:solidFill>
              <a:srgbClr val="ED00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422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014759-8E58-9C1B-34E1-96081BB848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12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2BF3911-A920-12D6-D8B6-F89488C8C985}"/>
              </a:ext>
            </a:extLst>
          </p:cNvPr>
          <p:cNvSpPr/>
          <p:nvPr/>
        </p:nvSpPr>
        <p:spPr bwMode="white">
          <a:xfrm>
            <a:off x="1847528" y="3684492"/>
            <a:ext cx="40324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42BF3911-A920-12D6-D8B6-F89488C8C985}"/>
              </a:ext>
            </a:extLst>
          </p:cNvPr>
          <p:cNvSpPr/>
          <p:nvPr/>
        </p:nvSpPr>
        <p:spPr bwMode="white">
          <a:xfrm>
            <a:off x="1847528" y="4608682"/>
            <a:ext cx="2952328" cy="620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42BF3911-A920-12D6-D8B6-F89488C8C985}"/>
              </a:ext>
            </a:extLst>
          </p:cNvPr>
          <p:cNvSpPr/>
          <p:nvPr/>
        </p:nvSpPr>
        <p:spPr bwMode="white">
          <a:xfrm>
            <a:off x="1775520" y="5805264"/>
            <a:ext cx="40324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42BF3911-A920-12D6-D8B6-F89488C8C985}"/>
              </a:ext>
            </a:extLst>
          </p:cNvPr>
          <p:cNvSpPr/>
          <p:nvPr/>
        </p:nvSpPr>
        <p:spPr bwMode="white">
          <a:xfrm>
            <a:off x="6528048" y="3706800"/>
            <a:ext cx="40324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42BF3911-A920-12D6-D8B6-F89488C8C985}"/>
              </a:ext>
            </a:extLst>
          </p:cNvPr>
          <p:cNvSpPr/>
          <p:nvPr/>
        </p:nvSpPr>
        <p:spPr bwMode="white">
          <a:xfrm>
            <a:off x="6528048" y="4725144"/>
            <a:ext cx="40324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42BF3911-A920-12D6-D8B6-F89488C8C985}"/>
              </a:ext>
            </a:extLst>
          </p:cNvPr>
          <p:cNvSpPr/>
          <p:nvPr/>
        </p:nvSpPr>
        <p:spPr bwMode="white">
          <a:xfrm>
            <a:off x="6927159" y="5949280"/>
            <a:ext cx="40324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943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F22304-C67D-7D51-18A8-A31D6F86F7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78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2BF3911-A920-12D6-D8B6-F89488C8C985}"/>
              </a:ext>
            </a:extLst>
          </p:cNvPr>
          <p:cNvSpPr/>
          <p:nvPr/>
        </p:nvSpPr>
        <p:spPr bwMode="white">
          <a:xfrm>
            <a:off x="690129" y="2204864"/>
            <a:ext cx="40324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2BF3911-A920-12D6-D8B6-F89488C8C985}"/>
              </a:ext>
            </a:extLst>
          </p:cNvPr>
          <p:cNvSpPr/>
          <p:nvPr/>
        </p:nvSpPr>
        <p:spPr bwMode="white">
          <a:xfrm>
            <a:off x="665194" y="3403801"/>
            <a:ext cx="425374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2BF3911-A920-12D6-D8B6-F89488C8C985}"/>
              </a:ext>
            </a:extLst>
          </p:cNvPr>
          <p:cNvSpPr/>
          <p:nvPr/>
        </p:nvSpPr>
        <p:spPr bwMode="white">
          <a:xfrm>
            <a:off x="551384" y="4437112"/>
            <a:ext cx="40324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2BF3911-A920-12D6-D8B6-F89488C8C985}"/>
              </a:ext>
            </a:extLst>
          </p:cNvPr>
          <p:cNvSpPr/>
          <p:nvPr/>
        </p:nvSpPr>
        <p:spPr bwMode="white">
          <a:xfrm>
            <a:off x="5591944" y="2192110"/>
            <a:ext cx="40324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2BF3911-A920-12D6-D8B6-F89488C8C985}"/>
              </a:ext>
            </a:extLst>
          </p:cNvPr>
          <p:cNvSpPr/>
          <p:nvPr/>
        </p:nvSpPr>
        <p:spPr bwMode="white">
          <a:xfrm>
            <a:off x="5594819" y="3284984"/>
            <a:ext cx="40324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2BF3911-A920-12D6-D8B6-F89488C8C985}"/>
              </a:ext>
            </a:extLst>
          </p:cNvPr>
          <p:cNvSpPr/>
          <p:nvPr/>
        </p:nvSpPr>
        <p:spPr bwMode="white">
          <a:xfrm>
            <a:off x="5597949" y="4438790"/>
            <a:ext cx="40324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907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819C94-AF37-81F1-05FA-D71537CB05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73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79977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B307EC-0460-7B67-3A88-82CB53DB68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1466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2BF3911-A920-12D6-D8B6-F89488C8C985}"/>
              </a:ext>
            </a:extLst>
          </p:cNvPr>
          <p:cNvSpPr/>
          <p:nvPr/>
        </p:nvSpPr>
        <p:spPr bwMode="white">
          <a:xfrm>
            <a:off x="1559496" y="2060848"/>
            <a:ext cx="40324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2BF3911-A920-12D6-D8B6-F89488C8C985}"/>
              </a:ext>
            </a:extLst>
          </p:cNvPr>
          <p:cNvSpPr/>
          <p:nvPr/>
        </p:nvSpPr>
        <p:spPr bwMode="white">
          <a:xfrm>
            <a:off x="1415480" y="3068960"/>
            <a:ext cx="40324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2BF3911-A920-12D6-D8B6-F89488C8C985}"/>
              </a:ext>
            </a:extLst>
          </p:cNvPr>
          <p:cNvSpPr/>
          <p:nvPr/>
        </p:nvSpPr>
        <p:spPr bwMode="white">
          <a:xfrm>
            <a:off x="1199456" y="4062930"/>
            <a:ext cx="40324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2BF3911-A920-12D6-D8B6-F89488C8C985}"/>
              </a:ext>
            </a:extLst>
          </p:cNvPr>
          <p:cNvSpPr/>
          <p:nvPr/>
        </p:nvSpPr>
        <p:spPr bwMode="white">
          <a:xfrm>
            <a:off x="1199456" y="5013176"/>
            <a:ext cx="4032448" cy="54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2BF3911-A920-12D6-D8B6-F89488C8C985}"/>
              </a:ext>
            </a:extLst>
          </p:cNvPr>
          <p:cNvSpPr/>
          <p:nvPr/>
        </p:nvSpPr>
        <p:spPr bwMode="white">
          <a:xfrm>
            <a:off x="1199456" y="5813977"/>
            <a:ext cx="7848872" cy="69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9530" y="2924919"/>
            <a:ext cx="4557596" cy="2276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193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A63E07-C79F-1696-9DF6-5BF0DAB2B7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77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2BF3911-A920-12D6-D8B6-F89488C8C985}"/>
              </a:ext>
            </a:extLst>
          </p:cNvPr>
          <p:cNvSpPr/>
          <p:nvPr/>
        </p:nvSpPr>
        <p:spPr bwMode="white">
          <a:xfrm>
            <a:off x="1343472" y="2204864"/>
            <a:ext cx="446449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2BF3911-A920-12D6-D8B6-F89488C8C985}"/>
              </a:ext>
            </a:extLst>
          </p:cNvPr>
          <p:cNvSpPr/>
          <p:nvPr/>
        </p:nvSpPr>
        <p:spPr bwMode="white">
          <a:xfrm>
            <a:off x="1343472" y="3214562"/>
            <a:ext cx="40324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2BF3911-A920-12D6-D8B6-F89488C8C985}"/>
              </a:ext>
            </a:extLst>
          </p:cNvPr>
          <p:cNvSpPr/>
          <p:nvPr/>
        </p:nvSpPr>
        <p:spPr bwMode="white">
          <a:xfrm>
            <a:off x="1199456" y="4293096"/>
            <a:ext cx="40324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2BF3911-A920-12D6-D8B6-F89488C8C985}"/>
              </a:ext>
            </a:extLst>
          </p:cNvPr>
          <p:cNvSpPr/>
          <p:nvPr/>
        </p:nvSpPr>
        <p:spPr bwMode="white">
          <a:xfrm>
            <a:off x="1343472" y="5223328"/>
            <a:ext cx="7344816" cy="58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2643870"/>
            <a:ext cx="4557596" cy="2276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63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67</cp:revision>
  <dcterms:created xsi:type="dcterms:W3CDTF">2015-09-16T06:44:00Z</dcterms:created>
  <dcterms:modified xsi:type="dcterms:W3CDTF">2024-08-07T23:05:59Z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