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90" y="1878965"/>
            <a:ext cx="11322685" cy="3249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45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29523" y="2076313"/>
            <a:ext cx="1314285" cy="23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20000" y="2638531"/>
            <a:ext cx="666666" cy="23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15238" y="2648060"/>
            <a:ext cx="2009523" cy="23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10476" y="3191219"/>
            <a:ext cx="952380" cy="266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96190" y="3191219"/>
            <a:ext cx="647619" cy="266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39047" y="3181690"/>
            <a:ext cx="1257142" cy="285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10476" y="3753437"/>
            <a:ext cx="1104761" cy="23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20000" y="3753437"/>
            <a:ext cx="504761" cy="23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853333" y="4315655"/>
            <a:ext cx="495238" cy="228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424761" y="4325184"/>
            <a:ext cx="514285" cy="219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58095" y="4877873"/>
            <a:ext cx="504761" cy="228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310476" y="4877873"/>
            <a:ext cx="504761" cy="228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796190" y="5430562"/>
            <a:ext cx="885714" cy="257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415238" y="5992780"/>
            <a:ext cx="1800000" cy="257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4"/>
          <a:stretch>
            <a:fillRect/>
          </a:stretch>
        </p:blipFill>
        <p:spPr>
          <a:xfrm>
            <a:off x="720000" y="827999"/>
            <a:ext cx="10800000" cy="4427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72380" y="1658195"/>
            <a:ext cx="514285" cy="238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24761" y="1658195"/>
            <a:ext cx="371428" cy="238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15238" y="1658195"/>
            <a:ext cx="361904" cy="238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96190" y="1658195"/>
            <a:ext cx="200000" cy="229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96190" y="1658195"/>
            <a:ext cx="371428" cy="238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34285" y="2412051"/>
            <a:ext cx="228571" cy="238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67619" y="2421593"/>
            <a:ext cx="219047" cy="229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39047" y="2421593"/>
            <a:ext cx="219047" cy="229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377142" y="2421593"/>
            <a:ext cx="219047" cy="229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243809" y="3070482"/>
            <a:ext cx="371428" cy="238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43809" y="3633489"/>
            <a:ext cx="314285" cy="229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034285" y="3633489"/>
            <a:ext cx="209523" cy="229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472380" y="3633489"/>
            <a:ext cx="219047" cy="229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139047" y="4186953"/>
            <a:ext cx="514285" cy="238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615238" y="4186953"/>
            <a:ext cx="380952" cy="238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34179" y="4674251"/>
            <a:ext cx="4828781" cy="5305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611870"/>
            <a:ext cx="10800000" cy="3634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691217" y="1955264"/>
            <a:ext cx="238095" cy="171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53121" y="2590277"/>
            <a:ext cx="247619" cy="181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57884" y="3710392"/>
            <a:ext cx="276190" cy="23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00741" y="4311333"/>
            <a:ext cx="314285" cy="267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053122" y="4311333"/>
            <a:ext cx="314285" cy="267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986455" y="4883657"/>
            <a:ext cx="209523" cy="23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462646" y="4883657"/>
            <a:ext cx="276190" cy="23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358" y="979260"/>
            <a:ext cx="5390645" cy="632610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2183682" y="1828334"/>
            <a:ext cx="386495" cy="3671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831862" y="1857552"/>
            <a:ext cx="386495" cy="3671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929312" y="2497334"/>
            <a:ext cx="386495" cy="3671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8831863" y="2497334"/>
            <a:ext cx="386495" cy="3671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701124"/>
            <a:ext cx="10800000" cy="2088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19370" y="1786951"/>
            <a:ext cx="495238" cy="228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66990" y="2301915"/>
            <a:ext cx="2104761" cy="305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95561" y="3417671"/>
            <a:ext cx="1000000" cy="238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88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43809" y="1542982"/>
            <a:ext cx="228571" cy="238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20000" y="2639289"/>
            <a:ext cx="276190" cy="228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98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05714" y="980673"/>
            <a:ext cx="257142" cy="238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91428" y="3709730"/>
            <a:ext cx="228571" cy="238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28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53333" y="1486025"/>
            <a:ext cx="238095" cy="238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53333" y="3078639"/>
            <a:ext cx="257141" cy="238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24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86666" y="1494808"/>
            <a:ext cx="285714" cy="238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67619" y="3114201"/>
            <a:ext cx="276190" cy="22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62857" y="3123727"/>
            <a:ext cx="276190" cy="219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2024-08-08T10:21:38Z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