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125" y="2984468"/>
            <a:ext cx="10403750" cy="8890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24064"/>
            <a:ext cx="9082554" cy="3465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67408" y="1035292"/>
            <a:ext cx="3901928" cy="665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67408" y="1916832"/>
            <a:ext cx="3901928" cy="665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39416" y="2763484"/>
            <a:ext cx="3901928" cy="665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39416" y="3638152"/>
            <a:ext cx="4824536" cy="665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064" y="1286220"/>
            <a:ext cx="5328592" cy="217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4082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34" y="827999"/>
            <a:ext cx="10800000" cy="412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908720"/>
            <a:ext cx="4766024" cy="863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115599"/>
            <a:ext cx="5934443" cy="43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136142"/>
            <a:ext cx="3973936" cy="44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0072" y="4159301"/>
            <a:ext cx="8582448" cy="640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2276" y="1772238"/>
            <a:ext cx="5484500" cy="19102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537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042285" y="3845560"/>
            <a:ext cx="132524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49264" y="3968497"/>
            <a:ext cx="1707176" cy="34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94619" y="4923553"/>
            <a:ext cx="516073" cy="335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22772" y="5870004"/>
            <a:ext cx="1273228" cy="34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269324"/>
            <a:ext cx="10800000" cy="4540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60368" y="1889320"/>
            <a:ext cx="1485714" cy="45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7035" y="2938544"/>
            <a:ext cx="942857" cy="438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79415" y="3882845"/>
            <a:ext cx="1247556" cy="1571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5606" y="3882845"/>
            <a:ext cx="1742857" cy="1571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15950"/>
            <a:ext cx="9784080" cy="6080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352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04061" y="2093646"/>
            <a:ext cx="5656035" cy="46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6362" y="3093772"/>
            <a:ext cx="5673734" cy="442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7448" y="4047060"/>
            <a:ext cx="5544616" cy="46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55440" y="5019875"/>
            <a:ext cx="2952328" cy="56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11424" y="5827439"/>
            <a:ext cx="4176464" cy="69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4143" y="4007469"/>
            <a:ext cx="5071842" cy="22243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4" grpId="0" animBg="1"/>
      <p:bldP spid="18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64705"/>
            <a:ext cx="10008512" cy="3935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99456" y="2924944"/>
            <a:ext cx="6908804" cy="593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6403" y="3794562"/>
            <a:ext cx="7918592" cy="65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380" y="4453967"/>
            <a:ext cx="5071842" cy="22243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8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7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9416" y="1128336"/>
            <a:ext cx="4248472" cy="582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968" y="2060848"/>
            <a:ext cx="5184576" cy="1934544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839416" y="2086108"/>
            <a:ext cx="4248472" cy="582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12189" y="3137866"/>
            <a:ext cx="4248472" cy="582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0000" y="4182263"/>
            <a:ext cx="5376000" cy="582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6" r="4838" b="4279"/>
          <a:stretch>
            <a:fillRect/>
          </a:stretch>
        </p:blipFill>
        <p:spPr>
          <a:xfrm>
            <a:off x="983432" y="1268760"/>
            <a:ext cx="9361040" cy="4680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71</cp:revision>
  <dcterms:created xsi:type="dcterms:W3CDTF">2015-09-16T06:44:00Z</dcterms:created>
  <dcterms:modified xsi:type="dcterms:W3CDTF">2024-08-08T13:47:55Z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