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7" r:id="rId4"/>
    <p:sldId id="328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8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84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852936"/>
            <a:ext cx="11093468" cy="1122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62" y="692696"/>
            <a:ext cx="1063693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329" y="2420889"/>
            <a:ext cx="1154346" cy="2664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2791" y="2276872"/>
            <a:ext cx="1154346" cy="26642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735"/>
          <a:stretch>
            <a:fillRect/>
          </a:stretch>
        </p:blipFill>
        <p:spPr>
          <a:xfrm>
            <a:off x="1709650" y="1272838"/>
            <a:ext cx="10002974" cy="4544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151784" y="5502086"/>
            <a:ext cx="32403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" r="32917"/>
          <a:stretch>
            <a:fillRect/>
          </a:stretch>
        </p:blipFill>
        <p:spPr>
          <a:xfrm>
            <a:off x="1735268" y="1484784"/>
            <a:ext cx="8208912" cy="5196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922" y="2348880"/>
            <a:ext cx="1154346" cy="266429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135560" y="1340768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73</cp:revision>
  <dcterms:created xsi:type="dcterms:W3CDTF">2015-09-16T06:44:00Z</dcterms:created>
  <dcterms:modified xsi:type="dcterms:W3CDTF">2024-08-08T10:56:43Z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