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37" r:id="rId2"/>
    <p:sldId id="336" r:id="rId3"/>
    <p:sldId id="335" r:id="rId4"/>
    <p:sldId id="334" r:id="rId5"/>
    <p:sldId id="333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8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188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3D99FFC3-8451-DE74-AE5D-B5F562DF9E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880561"/>
            <a:ext cx="10800000" cy="3096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86874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A6D90B-DD36-AAFC-7A6F-E03010FB2D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49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2B4CA1-6A3B-AAFF-C46E-1E2EAAD8A202}"/>
              </a:ext>
            </a:extLst>
          </p:cNvPr>
          <p:cNvSpPr/>
          <p:nvPr/>
        </p:nvSpPr>
        <p:spPr bwMode="white">
          <a:xfrm>
            <a:off x="6358095" y="971030"/>
            <a:ext cx="247619" cy="24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594D3B-295E-FB7B-E1C7-46917BF952DA}"/>
              </a:ext>
            </a:extLst>
          </p:cNvPr>
          <p:cNvSpPr/>
          <p:nvPr/>
        </p:nvSpPr>
        <p:spPr bwMode="white">
          <a:xfrm>
            <a:off x="6358095" y="2124815"/>
            <a:ext cx="247619" cy="23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EFDF4D-1828-3477-AB2A-D4108D19B3EA}"/>
              </a:ext>
            </a:extLst>
          </p:cNvPr>
          <p:cNvSpPr/>
          <p:nvPr/>
        </p:nvSpPr>
        <p:spPr bwMode="white">
          <a:xfrm>
            <a:off x="2062857" y="3278600"/>
            <a:ext cx="228571" cy="23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662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EF44C3-A92E-5F5B-4826-9622B8C98E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8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EA9086-6CAF-50EA-6AB6-89A0679B2BBC}"/>
              </a:ext>
            </a:extLst>
          </p:cNvPr>
          <p:cNvSpPr/>
          <p:nvPr/>
        </p:nvSpPr>
        <p:spPr bwMode="white">
          <a:xfrm>
            <a:off x="7396190" y="1018740"/>
            <a:ext cx="247619" cy="23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0C5B37-C5CE-6115-F1F1-0282997DA897}"/>
              </a:ext>
            </a:extLst>
          </p:cNvPr>
          <p:cNvSpPr/>
          <p:nvPr/>
        </p:nvSpPr>
        <p:spPr bwMode="white">
          <a:xfrm>
            <a:off x="6520000" y="2744948"/>
            <a:ext cx="247619" cy="23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26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18F6ED-ACAD-DEDE-5C4B-A0699AD82E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26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2215910"/>
            <a:ext cx="5636881" cy="1038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698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4D592A-FBB3-DF38-B7BE-24B783329C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7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7BC896-E94E-9061-F3F5-0A8D85401163}"/>
              </a:ext>
            </a:extLst>
          </p:cNvPr>
          <p:cNvSpPr/>
          <p:nvPr/>
        </p:nvSpPr>
        <p:spPr bwMode="white">
          <a:xfrm>
            <a:off x="7024761" y="1514390"/>
            <a:ext cx="314285" cy="21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A44B3B-BD6E-3B1D-2CE2-1DD699F11679}"/>
              </a:ext>
            </a:extLst>
          </p:cNvPr>
          <p:cNvSpPr/>
          <p:nvPr/>
        </p:nvSpPr>
        <p:spPr bwMode="white">
          <a:xfrm>
            <a:off x="9224761" y="1523923"/>
            <a:ext cx="304761" cy="181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53C20D-27B6-1CFB-E976-18BC7D4F060F}"/>
              </a:ext>
            </a:extLst>
          </p:cNvPr>
          <p:cNvSpPr/>
          <p:nvPr/>
        </p:nvSpPr>
        <p:spPr bwMode="white">
          <a:xfrm>
            <a:off x="3729523" y="2048249"/>
            <a:ext cx="352380" cy="228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584D17-35BC-8C86-A4F1-4FFD05945344}"/>
              </a:ext>
            </a:extLst>
          </p:cNvPr>
          <p:cNvSpPr/>
          <p:nvPr/>
        </p:nvSpPr>
        <p:spPr bwMode="white">
          <a:xfrm>
            <a:off x="7405714" y="2029183"/>
            <a:ext cx="647619" cy="276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CB19D8-3F3A-8D64-65F2-2011C46EB324}"/>
              </a:ext>
            </a:extLst>
          </p:cNvPr>
          <p:cNvSpPr/>
          <p:nvPr/>
        </p:nvSpPr>
        <p:spPr bwMode="white">
          <a:xfrm>
            <a:off x="9653333" y="2048249"/>
            <a:ext cx="657142" cy="2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AF10A5D-BA92-5BFB-7E15-54B7AC6B46B3}"/>
              </a:ext>
            </a:extLst>
          </p:cNvPr>
          <p:cNvSpPr/>
          <p:nvPr/>
        </p:nvSpPr>
        <p:spPr bwMode="white">
          <a:xfrm>
            <a:off x="1967619" y="3144569"/>
            <a:ext cx="1485714" cy="2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8C38722-8C4F-23A6-DF30-9E9CCBB9FEC6}"/>
              </a:ext>
            </a:extLst>
          </p:cNvPr>
          <p:cNvSpPr/>
          <p:nvPr/>
        </p:nvSpPr>
        <p:spPr bwMode="white">
          <a:xfrm>
            <a:off x="5024761" y="3125502"/>
            <a:ext cx="1590476" cy="305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4760C14-95F1-20ED-7EBF-04B352A545F8}"/>
              </a:ext>
            </a:extLst>
          </p:cNvPr>
          <p:cNvSpPr/>
          <p:nvPr/>
        </p:nvSpPr>
        <p:spPr bwMode="white">
          <a:xfrm>
            <a:off x="6586666" y="3716561"/>
            <a:ext cx="638095" cy="228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BE0050A-9ADF-60CA-CCA9-15FC95790168}"/>
              </a:ext>
            </a:extLst>
          </p:cNvPr>
          <p:cNvSpPr/>
          <p:nvPr/>
        </p:nvSpPr>
        <p:spPr bwMode="white">
          <a:xfrm>
            <a:off x="2643809" y="4231355"/>
            <a:ext cx="1295238" cy="276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43D9F07-39F5-F136-10C5-DD588412590E}"/>
              </a:ext>
            </a:extLst>
          </p:cNvPr>
          <p:cNvSpPr/>
          <p:nvPr/>
        </p:nvSpPr>
        <p:spPr bwMode="white">
          <a:xfrm>
            <a:off x="7453333" y="4231355"/>
            <a:ext cx="961904" cy="276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3A0B680-21DB-66F2-9139-B195D1472140}"/>
              </a:ext>
            </a:extLst>
          </p:cNvPr>
          <p:cNvSpPr/>
          <p:nvPr/>
        </p:nvSpPr>
        <p:spPr bwMode="white">
          <a:xfrm>
            <a:off x="1958095" y="4784281"/>
            <a:ext cx="914285" cy="276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35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2F547C-FD17-DF65-DA9F-FDDC4A27A5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57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E33D9D-1ED4-32C3-A258-CE432487B544}"/>
              </a:ext>
            </a:extLst>
          </p:cNvPr>
          <p:cNvSpPr/>
          <p:nvPr/>
        </p:nvSpPr>
        <p:spPr bwMode="white">
          <a:xfrm>
            <a:off x="2177142" y="1561572"/>
            <a:ext cx="1485714" cy="23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85212C-13D7-4C08-B354-34C1BD475707}"/>
              </a:ext>
            </a:extLst>
          </p:cNvPr>
          <p:cNvSpPr/>
          <p:nvPr/>
        </p:nvSpPr>
        <p:spPr bwMode="white">
          <a:xfrm>
            <a:off x="5453333" y="1532991"/>
            <a:ext cx="1980952" cy="304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AE9ABEA-7958-28BD-8767-4FA64B3EDB29}"/>
              </a:ext>
            </a:extLst>
          </p:cNvPr>
          <p:cNvSpPr/>
          <p:nvPr/>
        </p:nvSpPr>
        <p:spPr bwMode="white">
          <a:xfrm>
            <a:off x="1053333" y="2085553"/>
            <a:ext cx="1285714" cy="304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D9289AD-2531-D98F-5034-1B356ABED837}"/>
              </a:ext>
            </a:extLst>
          </p:cNvPr>
          <p:cNvSpPr/>
          <p:nvPr/>
        </p:nvSpPr>
        <p:spPr bwMode="white">
          <a:xfrm>
            <a:off x="4295800" y="2676223"/>
            <a:ext cx="360040" cy="248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1274" y="848457"/>
            <a:ext cx="3506976" cy="1664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34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C25E6C-DDA6-BBE6-150F-E053BD6EF0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38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382B7C-2FC6-833B-95FF-53539B5D9CB8}"/>
              </a:ext>
            </a:extLst>
          </p:cNvPr>
          <p:cNvSpPr/>
          <p:nvPr/>
        </p:nvSpPr>
        <p:spPr bwMode="white">
          <a:xfrm>
            <a:off x="7405714" y="3020518"/>
            <a:ext cx="533333" cy="238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EF4618-1FA5-2294-2982-84CE37E1C417}"/>
              </a:ext>
            </a:extLst>
          </p:cNvPr>
          <p:cNvSpPr/>
          <p:nvPr/>
        </p:nvSpPr>
        <p:spPr bwMode="white">
          <a:xfrm>
            <a:off x="5215238" y="3563882"/>
            <a:ext cx="3171428" cy="276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9CEB9F-9E96-644A-54E7-751AA832581C}"/>
              </a:ext>
            </a:extLst>
          </p:cNvPr>
          <p:cNvSpPr/>
          <p:nvPr/>
        </p:nvSpPr>
        <p:spPr bwMode="white">
          <a:xfrm>
            <a:off x="5196190" y="4126311"/>
            <a:ext cx="1180952" cy="238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D4980E-F032-E584-CD23-734C9394AD9E}"/>
              </a:ext>
            </a:extLst>
          </p:cNvPr>
          <p:cNvSpPr/>
          <p:nvPr/>
        </p:nvSpPr>
        <p:spPr bwMode="white">
          <a:xfrm>
            <a:off x="1977142" y="4688740"/>
            <a:ext cx="533333" cy="22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0E7F0B-2A38-8E93-4F0A-DC9A52C8F268}"/>
              </a:ext>
            </a:extLst>
          </p:cNvPr>
          <p:cNvSpPr/>
          <p:nvPr/>
        </p:nvSpPr>
        <p:spPr bwMode="white">
          <a:xfrm>
            <a:off x="1977142" y="5794533"/>
            <a:ext cx="1171428" cy="22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4970EA-CA60-B193-743B-28CD2FF1DEBB}"/>
              </a:ext>
            </a:extLst>
          </p:cNvPr>
          <p:cNvSpPr/>
          <p:nvPr/>
        </p:nvSpPr>
        <p:spPr bwMode="white">
          <a:xfrm>
            <a:off x="4377142" y="5794533"/>
            <a:ext cx="1171428" cy="22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0BEF080-199E-6665-5A16-B289BA5B0F9D}"/>
              </a:ext>
            </a:extLst>
          </p:cNvPr>
          <p:cNvSpPr/>
          <p:nvPr/>
        </p:nvSpPr>
        <p:spPr bwMode="white">
          <a:xfrm>
            <a:off x="6767619" y="5794533"/>
            <a:ext cx="1171427" cy="22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69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173F35-28CC-0857-F4F5-3FD875090F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40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059F5C-0896-B37D-691A-286C574B0FC9}"/>
              </a:ext>
            </a:extLst>
          </p:cNvPr>
          <p:cNvSpPr/>
          <p:nvPr/>
        </p:nvSpPr>
        <p:spPr bwMode="white">
          <a:xfrm>
            <a:off x="3100952" y="1562621"/>
            <a:ext cx="847619" cy="22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8F4336-276B-C518-6613-D1EA3F6F5A0D}"/>
              </a:ext>
            </a:extLst>
          </p:cNvPr>
          <p:cNvSpPr/>
          <p:nvPr/>
        </p:nvSpPr>
        <p:spPr bwMode="white">
          <a:xfrm>
            <a:off x="8205714" y="1562621"/>
            <a:ext cx="857142" cy="22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2325FE-7A41-73E2-F4EF-6AFC60E0B686}"/>
              </a:ext>
            </a:extLst>
          </p:cNvPr>
          <p:cNvSpPr/>
          <p:nvPr/>
        </p:nvSpPr>
        <p:spPr bwMode="white">
          <a:xfrm>
            <a:off x="5091428" y="2115973"/>
            <a:ext cx="219047" cy="23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4F3509-3178-F69C-1AB2-D50612B2D74C}"/>
              </a:ext>
            </a:extLst>
          </p:cNvPr>
          <p:cNvSpPr/>
          <p:nvPr/>
        </p:nvSpPr>
        <p:spPr bwMode="white">
          <a:xfrm>
            <a:off x="7329523" y="2115973"/>
            <a:ext cx="219047" cy="23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1790B8BF-4035-1989-CD2C-94A804B8A9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32880"/>
            <a:ext cx="10800000" cy="2048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AD455FA-A6A3-2B03-2562-BDB3890CF9C8}"/>
              </a:ext>
            </a:extLst>
          </p:cNvPr>
          <p:cNvSpPr/>
          <p:nvPr/>
        </p:nvSpPr>
        <p:spPr bwMode="white">
          <a:xfrm>
            <a:off x="1996190" y="3609290"/>
            <a:ext cx="342857" cy="2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9C201EE-342D-027D-E079-EE5D23A6CC38}"/>
              </a:ext>
            </a:extLst>
          </p:cNvPr>
          <p:cNvSpPr/>
          <p:nvPr/>
        </p:nvSpPr>
        <p:spPr bwMode="white">
          <a:xfrm>
            <a:off x="5320000" y="3648721"/>
            <a:ext cx="247619" cy="14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AC15C14-FAAB-F779-94FB-63675D27B4D9}"/>
              </a:ext>
            </a:extLst>
          </p:cNvPr>
          <p:cNvSpPr/>
          <p:nvPr/>
        </p:nvSpPr>
        <p:spPr bwMode="white">
          <a:xfrm>
            <a:off x="9348571" y="3618817"/>
            <a:ext cx="352380" cy="2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F82D1F6-F2BE-0488-C0B6-507EEFEBE6F4}"/>
              </a:ext>
            </a:extLst>
          </p:cNvPr>
          <p:cNvSpPr/>
          <p:nvPr/>
        </p:nvSpPr>
        <p:spPr bwMode="white">
          <a:xfrm>
            <a:off x="2148571" y="4304703"/>
            <a:ext cx="352380" cy="22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31DDDCA-F0F5-74AA-E27F-C4022CC3AA67}"/>
              </a:ext>
            </a:extLst>
          </p:cNvPr>
          <p:cNvSpPr/>
          <p:nvPr/>
        </p:nvSpPr>
        <p:spPr bwMode="white">
          <a:xfrm>
            <a:off x="5510476" y="4304703"/>
            <a:ext cx="352380" cy="2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F881E51-1DDF-1282-43C9-95EBF01188B3}"/>
              </a:ext>
            </a:extLst>
          </p:cNvPr>
          <p:cNvSpPr/>
          <p:nvPr/>
        </p:nvSpPr>
        <p:spPr bwMode="white">
          <a:xfrm>
            <a:off x="9234285" y="4371387"/>
            <a:ext cx="247619" cy="161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4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C73898-8D8A-B428-C270-F909AF8741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53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B1EDFE9-3DAA-5AA2-BA96-526EE43DB703}"/>
              </a:ext>
            </a:extLst>
          </p:cNvPr>
          <p:cNvSpPr/>
          <p:nvPr/>
        </p:nvSpPr>
        <p:spPr bwMode="white">
          <a:xfrm>
            <a:off x="4377142" y="3573905"/>
            <a:ext cx="1171428" cy="2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9CBB987-DFD0-D6C8-BB85-E4279791BC45}"/>
              </a:ext>
            </a:extLst>
          </p:cNvPr>
          <p:cNvSpPr/>
          <p:nvPr/>
        </p:nvSpPr>
        <p:spPr bwMode="white">
          <a:xfrm>
            <a:off x="8843809" y="3573905"/>
            <a:ext cx="1171428" cy="2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BF1A466-7D58-DFA5-7F71-6C6CE76097A9}"/>
              </a:ext>
            </a:extLst>
          </p:cNvPr>
          <p:cNvSpPr/>
          <p:nvPr/>
        </p:nvSpPr>
        <p:spPr bwMode="white">
          <a:xfrm>
            <a:off x="5015238" y="4145969"/>
            <a:ext cx="1171428" cy="2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3AF2F82-2C67-1E04-83DD-C1000F7CF0C4}"/>
              </a:ext>
            </a:extLst>
          </p:cNvPr>
          <p:cNvSpPr/>
          <p:nvPr/>
        </p:nvSpPr>
        <p:spPr bwMode="white">
          <a:xfrm>
            <a:off x="4691428" y="4727567"/>
            <a:ext cx="1171428" cy="2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EA1E815-DE1A-DF63-E787-42C100C4E312}"/>
              </a:ext>
            </a:extLst>
          </p:cNvPr>
          <p:cNvSpPr/>
          <p:nvPr/>
        </p:nvSpPr>
        <p:spPr bwMode="white">
          <a:xfrm>
            <a:off x="5015238" y="5299631"/>
            <a:ext cx="1171428" cy="2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1816642"/>
            <a:ext cx="6162095" cy="1057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343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0877DD-C201-53AB-A2B2-2392103856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1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9CAE08-682A-9388-7669-0F1251DEC791}"/>
              </a:ext>
            </a:extLst>
          </p:cNvPr>
          <p:cNvSpPr/>
          <p:nvPr/>
        </p:nvSpPr>
        <p:spPr bwMode="white">
          <a:xfrm>
            <a:off x="3272380" y="1591567"/>
            <a:ext cx="1590476" cy="27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FD8342-536B-05E6-F2D5-D43A435A5065}"/>
              </a:ext>
            </a:extLst>
          </p:cNvPr>
          <p:cNvSpPr/>
          <p:nvPr/>
        </p:nvSpPr>
        <p:spPr bwMode="white">
          <a:xfrm>
            <a:off x="6548571" y="1591567"/>
            <a:ext cx="647619" cy="27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FD0D0F-5C72-856A-405D-EC24E0D6CC95}"/>
              </a:ext>
            </a:extLst>
          </p:cNvPr>
          <p:cNvSpPr/>
          <p:nvPr/>
        </p:nvSpPr>
        <p:spPr bwMode="white">
          <a:xfrm>
            <a:off x="4996190" y="2173789"/>
            <a:ext cx="857142" cy="23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49FF42-575A-293A-3D44-7F38D2837486}"/>
              </a:ext>
            </a:extLst>
          </p:cNvPr>
          <p:cNvSpPr/>
          <p:nvPr/>
        </p:nvSpPr>
        <p:spPr bwMode="white">
          <a:xfrm>
            <a:off x="1653333" y="2746465"/>
            <a:ext cx="209523" cy="23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484EA6-40B1-48EA-C1E3-5CC1F8373E1E}"/>
              </a:ext>
            </a:extLst>
          </p:cNvPr>
          <p:cNvSpPr/>
          <p:nvPr/>
        </p:nvSpPr>
        <p:spPr bwMode="white">
          <a:xfrm>
            <a:off x="3900952" y="3901364"/>
            <a:ext cx="676190" cy="23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480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9FA728-5A01-5F6E-FCB3-AEB8D82140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5240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6DCF09-94CA-BAEB-0780-180EBD51A9B2}"/>
              </a:ext>
            </a:extLst>
          </p:cNvPr>
          <p:cNvSpPr/>
          <p:nvPr/>
        </p:nvSpPr>
        <p:spPr bwMode="white">
          <a:xfrm>
            <a:off x="5484566" y="4327099"/>
            <a:ext cx="678069" cy="216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38B2D7-D693-FCC2-1A03-8EB96857CC23}"/>
              </a:ext>
            </a:extLst>
          </p:cNvPr>
          <p:cNvSpPr/>
          <p:nvPr/>
        </p:nvSpPr>
        <p:spPr bwMode="white">
          <a:xfrm flipV="1">
            <a:off x="4481023" y="6272261"/>
            <a:ext cx="253145" cy="304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6C71A0A-49AF-4A0A-E241-57E2BDF8FFAF}"/>
              </a:ext>
            </a:extLst>
          </p:cNvPr>
          <p:cNvSpPr/>
          <p:nvPr/>
        </p:nvSpPr>
        <p:spPr bwMode="white">
          <a:xfrm>
            <a:off x="5267584" y="6334334"/>
            <a:ext cx="253145" cy="20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AE6E4EE-1C93-2E29-B34E-DB896D5133EC}"/>
              </a:ext>
            </a:extLst>
          </p:cNvPr>
          <p:cNvSpPr/>
          <p:nvPr/>
        </p:nvSpPr>
        <p:spPr bwMode="white">
          <a:xfrm>
            <a:off x="6054144" y="6334334"/>
            <a:ext cx="262186" cy="20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5FD6A38-875D-F4F1-8EB8-C0385B31E829}"/>
              </a:ext>
            </a:extLst>
          </p:cNvPr>
          <p:cNvSpPr/>
          <p:nvPr/>
        </p:nvSpPr>
        <p:spPr bwMode="white">
          <a:xfrm>
            <a:off x="6858625" y="6307210"/>
            <a:ext cx="253145" cy="27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68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EE3FA0-1CE3-3AF2-0670-27438C9506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4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5FE23E-2049-702C-0F35-8092B6DC7FFE}"/>
              </a:ext>
            </a:extLst>
          </p:cNvPr>
          <p:cNvSpPr/>
          <p:nvPr/>
        </p:nvSpPr>
        <p:spPr bwMode="white">
          <a:xfrm>
            <a:off x="4405714" y="1485197"/>
            <a:ext cx="285714" cy="2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446168-97FC-DE29-0464-855F668B8F03}"/>
              </a:ext>
            </a:extLst>
          </p:cNvPr>
          <p:cNvSpPr/>
          <p:nvPr/>
        </p:nvSpPr>
        <p:spPr bwMode="white">
          <a:xfrm>
            <a:off x="4443809" y="2637675"/>
            <a:ext cx="228571" cy="2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D89DF5-78D3-F376-5B3C-C9C94DE10419}"/>
              </a:ext>
            </a:extLst>
          </p:cNvPr>
          <p:cNvSpPr/>
          <p:nvPr/>
        </p:nvSpPr>
        <p:spPr bwMode="white">
          <a:xfrm>
            <a:off x="5529523" y="3790152"/>
            <a:ext cx="276190" cy="2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581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69</cp:revision>
  <dcterms:created xsi:type="dcterms:W3CDTF">2015-09-16T06:44:00Z</dcterms:created>
  <dcterms:modified xsi:type="dcterms:W3CDTF">2024-08-07T14:08:40Z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