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4" r:id="rId3"/>
    <p:sldId id="335" r:id="rId4"/>
    <p:sldId id="334" r:id="rId5"/>
    <p:sldId id="333" r:id="rId6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6C9170-1206-4789-AA57-E0DF9A8CF4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F83D99-714C-48C1-85B9-25144BCFC06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F83D99-714C-48C1-85B9-25144BCFC0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3619" y="2895666"/>
            <a:ext cx="7704762" cy="10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871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39268" y="1006310"/>
            <a:ext cx="6249392" cy="6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361" y="2074949"/>
            <a:ext cx="5340631" cy="46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3361" y="3056005"/>
            <a:ext cx="4188503" cy="46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11838" y="4055530"/>
            <a:ext cx="4360026" cy="472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07368" y="5006537"/>
            <a:ext cx="4360026" cy="472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07368" y="5957544"/>
            <a:ext cx="6564844" cy="55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8" grpId="0" animBg="1"/>
      <p:bldP spid="30" grpId="0" animBg="1"/>
      <p:bldP spid="34" grpId="0" animBg="1"/>
      <p:bldP spid="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736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264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/>
        </p:nvSpPr>
        <p:spPr bwMode="white">
          <a:xfrm>
            <a:off x="720000" y="1052736"/>
            <a:ext cx="1632677" cy="44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495600" y="1043112"/>
            <a:ext cx="4104456" cy="44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775520" y="1844824"/>
            <a:ext cx="4104456" cy="44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135560" y="2708920"/>
            <a:ext cx="4104456" cy="44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20000" y="3573016"/>
            <a:ext cx="1991624" cy="44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711450" y="3572510"/>
            <a:ext cx="410464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352677" y="4365104"/>
            <a:ext cx="4104456" cy="44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352677" y="5107481"/>
            <a:ext cx="4104456" cy="66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22952" y="6093296"/>
            <a:ext cx="7245256" cy="44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1" grpId="0" animBg="1"/>
      <p:bldP spid="32" grpId="0" animBg="1"/>
      <p:bldP spid="33" grpId="0" animBg="1"/>
      <p:bldP spid="34" grpId="0" animBg="1"/>
      <p:bldP spid="35" grpId="0" bldLvl="0" animBg="1"/>
      <p:bldP spid="36" grpId="0" animBg="1"/>
      <p:bldP spid="37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604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45928" y="4867242"/>
            <a:ext cx="567787" cy="532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3559" y="4893874"/>
            <a:ext cx="505685" cy="47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22587" y="5932537"/>
            <a:ext cx="550044" cy="50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0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8248" y="2204864"/>
            <a:ext cx="3191751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7488" y="3284984"/>
            <a:ext cx="3960440" cy="76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8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3640513"/>
            <a:ext cx="238095" cy="46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1428" y="3640513"/>
            <a:ext cx="238095" cy="46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10476" y="3650047"/>
            <a:ext cx="952380" cy="4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34" r="36671" b="80619"/>
          <a:stretch>
            <a:fillRect/>
          </a:stretch>
        </p:blipFill>
        <p:spPr>
          <a:xfrm>
            <a:off x="2063552" y="5373216"/>
            <a:ext cx="6983576" cy="1088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102806" y="5687971"/>
            <a:ext cx="238095" cy="46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769450" y="5566370"/>
            <a:ext cx="265994" cy="67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65382" y="5582160"/>
            <a:ext cx="265994" cy="67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728444" y="5682560"/>
            <a:ext cx="952380" cy="46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622294" y="5699172"/>
            <a:ext cx="238095" cy="45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27"/>
          <a:stretch>
            <a:fillRect/>
          </a:stretch>
        </p:blipFill>
        <p:spPr>
          <a:xfrm>
            <a:off x="1055440" y="1124744"/>
            <a:ext cx="10800000" cy="4313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645916" y="2385617"/>
            <a:ext cx="228571" cy="46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60201" y="2385617"/>
            <a:ext cx="238095" cy="46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69725" y="2404694"/>
            <a:ext cx="647619" cy="43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45916" y="4627055"/>
            <a:ext cx="238095" cy="46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84011" y="4627055"/>
            <a:ext cx="238095" cy="46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60201" y="4655669"/>
            <a:ext cx="657142" cy="43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1904" y="3697988"/>
            <a:ext cx="4070080" cy="40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1904" y="4784961"/>
            <a:ext cx="2629920" cy="371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81904" y="5862399"/>
            <a:ext cx="1523809" cy="371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2152233"/>
            <a:ext cx="3973936" cy="49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212976"/>
            <a:ext cx="24617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371992"/>
            <a:ext cx="1028571" cy="37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2209394"/>
            <a:ext cx="3647619" cy="48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5" y="3295456"/>
            <a:ext cx="2085714" cy="37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314831"/>
            <a:ext cx="1741688" cy="37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5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72</cp:revision>
  <dcterms:created xsi:type="dcterms:W3CDTF">2015-09-16T06:44:00Z</dcterms:created>
  <dcterms:modified xsi:type="dcterms:W3CDTF">2024-08-08T12:32:53Z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