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11914-171C-B680-F0B0-576B1F60A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94213"/>
            <a:ext cx="10800000" cy="106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8DD35-E748-CC99-2A60-13ED0488B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2A253-4BBD-4EE9-7B01-36D591C5F13B}"/>
              </a:ext>
            </a:extLst>
          </p:cNvPr>
          <p:cNvSpPr/>
          <p:nvPr/>
        </p:nvSpPr>
        <p:spPr bwMode="white">
          <a:xfrm>
            <a:off x="3796190" y="1553865"/>
            <a:ext cx="3600000" cy="2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0474C-1A7C-47FE-DCE1-1314C2511FB3}"/>
              </a:ext>
            </a:extLst>
          </p:cNvPr>
          <p:cNvSpPr/>
          <p:nvPr/>
        </p:nvSpPr>
        <p:spPr bwMode="white">
          <a:xfrm>
            <a:off x="4091428" y="2069611"/>
            <a:ext cx="3323809" cy="28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2417B-8B2E-3442-584C-7ABB4B69D47F}"/>
              </a:ext>
            </a:extLst>
          </p:cNvPr>
          <p:cNvSpPr/>
          <p:nvPr/>
        </p:nvSpPr>
        <p:spPr bwMode="white">
          <a:xfrm>
            <a:off x="5262857" y="2614011"/>
            <a:ext cx="1409523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2244E6-626B-9AA4-6385-CB962DC76201}"/>
              </a:ext>
            </a:extLst>
          </p:cNvPr>
          <p:cNvSpPr/>
          <p:nvPr/>
        </p:nvSpPr>
        <p:spPr bwMode="white">
          <a:xfrm>
            <a:off x="4062857" y="3120207"/>
            <a:ext cx="1409523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16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7191C-DFBD-D9F7-D738-BB0E5ACD7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6E9FA-563A-8ACC-293B-4BB992F30A90}"/>
              </a:ext>
            </a:extLst>
          </p:cNvPr>
          <p:cNvSpPr/>
          <p:nvPr/>
        </p:nvSpPr>
        <p:spPr bwMode="white">
          <a:xfrm>
            <a:off x="5472380" y="1571863"/>
            <a:ext cx="247619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EB6A3-8D4C-CDE6-B121-19DF15D55352}"/>
              </a:ext>
            </a:extLst>
          </p:cNvPr>
          <p:cNvSpPr/>
          <p:nvPr/>
        </p:nvSpPr>
        <p:spPr bwMode="white">
          <a:xfrm>
            <a:off x="4567619" y="2601830"/>
            <a:ext cx="257142" cy="2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D810F8-B0A4-E5B9-22ED-D64AA31A2D66}"/>
              </a:ext>
            </a:extLst>
          </p:cNvPr>
          <p:cNvSpPr/>
          <p:nvPr/>
        </p:nvSpPr>
        <p:spPr bwMode="white">
          <a:xfrm>
            <a:off x="4272380" y="3622259"/>
            <a:ext cx="238095" cy="2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8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BBE61-32CE-2F5A-13EA-40DF373D67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BD614-8F64-6B5B-DCFB-FD6D6E531157}"/>
              </a:ext>
            </a:extLst>
          </p:cNvPr>
          <p:cNvSpPr/>
          <p:nvPr/>
        </p:nvSpPr>
        <p:spPr bwMode="white">
          <a:xfrm>
            <a:off x="5720000" y="1600254"/>
            <a:ext cx="1409523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C1FAFC-AF9A-31CA-B59D-D954D18EDFB3}"/>
              </a:ext>
            </a:extLst>
          </p:cNvPr>
          <p:cNvSpPr/>
          <p:nvPr/>
        </p:nvSpPr>
        <p:spPr bwMode="white">
          <a:xfrm>
            <a:off x="1967619" y="2115092"/>
            <a:ext cx="1142857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74D6E-52F2-1A24-A5A6-5BD0D5DD5C13}"/>
              </a:ext>
            </a:extLst>
          </p:cNvPr>
          <p:cNvSpPr/>
          <p:nvPr/>
        </p:nvSpPr>
        <p:spPr bwMode="white">
          <a:xfrm>
            <a:off x="7434285" y="2105558"/>
            <a:ext cx="580952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4E5C3C-6831-F951-7F73-90DF0A6D724C}"/>
              </a:ext>
            </a:extLst>
          </p:cNvPr>
          <p:cNvSpPr/>
          <p:nvPr/>
        </p:nvSpPr>
        <p:spPr bwMode="white">
          <a:xfrm>
            <a:off x="1967619" y="3135232"/>
            <a:ext cx="95238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679690-6ACA-C902-B067-68CD956A1854}"/>
              </a:ext>
            </a:extLst>
          </p:cNvPr>
          <p:cNvSpPr/>
          <p:nvPr/>
        </p:nvSpPr>
        <p:spPr bwMode="white">
          <a:xfrm>
            <a:off x="4062857" y="3135232"/>
            <a:ext cx="961904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C6DA0-C795-150C-9FCF-A00A1818D2C4}"/>
              </a:ext>
            </a:extLst>
          </p:cNvPr>
          <p:cNvSpPr/>
          <p:nvPr/>
        </p:nvSpPr>
        <p:spPr bwMode="white">
          <a:xfrm>
            <a:off x="6158095" y="3135232"/>
            <a:ext cx="961904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C48F2-84FE-DCB5-453E-729FD2D3586C}"/>
              </a:ext>
            </a:extLst>
          </p:cNvPr>
          <p:cNvSpPr/>
          <p:nvPr/>
        </p:nvSpPr>
        <p:spPr bwMode="white">
          <a:xfrm>
            <a:off x="8262857" y="3135232"/>
            <a:ext cx="95238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3ECE4B-56DD-4B0E-9EA5-FF1173C5AA11}"/>
              </a:ext>
            </a:extLst>
          </p:cNvPr>
          <p:cNvSpPr/>
          <p:nvPr/>
        </p:nvSpPr>
        <p:spPr bwMode="white">
          <a:xfrm>
            <a:off x="4215238" y="4355588"/>
            <a:ext cx="657142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6C7F8D-6360-47CA-93FF-5CAD98CCB22A}"/>
              </a:ext>
            </a:extLst>
          </p:cNvPr>
          <p:cNvSpPr/>
          <p:nvPr/>
        </p:nvSpPr>
        <p:spPr bwMode="white">
          <a:xfrm>
            <a:off x="8796190" y="4355588"/>
            <a:ext cx="657142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0F48CA-0E49-46C6-A648-148CDFC50188}"/>
              </a:ext>
            </a:extLst>
          </p:cNvPr>
          <p:cNvSpPr/>
          <p:nvPr/>
        </p:nvSpPr>
        <p:spPr bwMode="white">
          <a:xfrm>
            <a:off x="4291428" y="5022969"/>
            <a:ext cx="657142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F44952-4DA5-9815-A047-7F650F2D7DC4}"/>
              </a:ext>
            </a:extLst>
          </p:cNvPr>
          <p:cNvSpPr/>
          <p:nvPr/>
        </p:nvSpPr>
        <p:spPr bwMode="white">
          <a:xfrm>
            <a:off x="9481904" y="5022969"/>
            <a:ext cx="657142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9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3580D-2D43-43A1-6E78-E88D8E528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6F181-C4C0-DB85-9C66-8D03C837302D}"/>
              </a:ext>
            </a:extLst>
          </p:cNvPr>
          <p:cNvSpPr/>
          <p:nvPr/>
        </p:nvSpPr>
        <p:spPr bwMode="white">
          <a:xfrm>
            <a:off x="1224761" y="2095547"/>
            <a:ext cx="3857142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15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62</cp:revision>
  <dcterms:created xsi:type="dcterms:W3CDTF">2015-09-16T06:44:00Z</dcterms:created>
  <dcterms:modified xsi:type="dcterms:W3CDTF">2024-08-07T14:43:48Z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