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4" userDrawn="1">
          <p15:clr>
            <a:srgbClr val="A4A3A4"/>
          </p15:clr>
        </p15:guide>
        <p15:guide id="2" pos="3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1434"/>
        <p:guide pos="32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776" y="2872980"/>
            <a:ext cx="9456448" cy="1112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125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77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1287" y="5785447"/>
            <a:ext cx="919554" cy="42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2736" y="5785447"/>
            <a:ext cx="1223007" cy="42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027430" y="2005965"/>
            <a:ext cx="4916170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785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25825" y="4797425"/>
            <a:ext cx="202692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7490" y="6011117"/>
            <a:ext cx="481461" cy="38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5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3649971"/>
            <a:ext cx="2200000" cy="4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142" y="4860750"/>
            <a:ext cx="1943194" cy="4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36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8027" y="1218563"/>
            <a:ext cx="1789421" cy="54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0841" y="2475992"/>
            <a:ext cx="218918" cy="42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4193" y="3628635"/>
            <a:ext cx="609164" cy="52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3316" y="4886063"/>
            <a:ext cx="333136" cy="42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9538" y="6095862"/>
            <a:ext cx="228436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7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31998"/>
          <a:stretch>
            <a:fillRect/>
          </a:stretch>
        </p:blipFill>
        <p:spPr>
          <a:xfrm>
            <a:off x="6671945" y="2277110"/>
            <a:ext cx="4176395" cy="2448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7"/>
          <a:stretch>
            <a:fillRect/>
          </a:stretch>
        </p:blipFill>
        <p:spPr>
          <a:xfrm>
            <a:off x="1487488" y="1556792"/>
            <a:ext cx="9001000" cy="412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27966"/>
          <a:stretch>
            <a:fillRect/>
          </a:stretch>
        </p:blipFill>
        <p:spPr>
          <a:xfrm>
            <a:off x="5591810" y="1755140"/>
            <a:ext cx="4140835" cy="268226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rcRect b="29320"/>
          <a:stretch>
            <a:fillRect/>
          </a:stretch>
        </p:blipFill>
        <p:spPr>
          <a:xfrm>
            <a:off x="1343660" y="1806575"/>
            <a:ext cx="3785870" cy="25591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9960504" cy="3215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1110" y="3276171"/>
            <a:ext cx="6641074" cy="543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1613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996" y="5039999"/>
            <a:ext cx="1856807" cy="33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7011" y="5968799"/>
            <a:ext cx="1892790" cy="33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961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1298" y="2413193"/>
            <a:ext cx="1147729" cy="42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9225" y="2413193"/>
            <a:ext cx="1147729" cy="42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9544" y="3571961"/>
            <a:ext cx="1194009" cy="41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3750" y="3571961"/>
            <a:ext cx="1203265" cy="41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47213" y="3571961"/>
            <a:ext cx="1194009" cy="41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2520" y="4721458"/>
            <a:ext cx="1231032" cy="42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25983" y="4721458"/>
            <a:ext cx="1221776" cy="42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09643" y="4721458"/>
            <a:ext cx="1231032" cy="42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2024-08-08T10:54:30Z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